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0" r:id="rId2"/>
  </p:sldMasterIdLst>
  <p:notesMasterIdLst>
    <p:notesMasterId r:id="rId13"/>
  </p:notesMasterIdLst>
  <p:handoutMasterIdLst>
    <p:handoutMasterId r:id="rId14"/>
  </p:handoutMasterIdLst>
  <p:sldIdLst>
    <p:sldId id="326" r:id="rId3"/>
    <p:sldId id="301" r:id="rId4"/>
    <p:sldId id="329" r:id="rId5"/>
    <p:sldId id="332" r:id="rId6"/>
    <p:sldId id="338" r:id="rId7"/>
    <p:sldId id="339" r:id="rId8"/>
    <p:sldId id="336" r:id="rId9"/>
    <p:sldId id="337" r:id="rId10"/>
    <p:sldId id="334" r:id="rId11"/>
    <p:sldId id="335" r:id="rId1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ias Andersson" initials="M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56" autoAdjust="0"/>
  </p:normalViewPr>
  <p:slideViewPr>
    <p:cSldViewPr>
      <p:cViewPr>
        <p:scale>
          <a:sx n="70" d="100"/>
          <a:sy n="70" d="100"/>
        </p:scale>
        <p:origin x="-118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17BD6-34E3-4A4E-949A-9F8E724E3310}" type="doc">
      <dgm:prSet loTypeId="urn:microsoft.com/office/officeart/2005/8/layout/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3BD1058-4E06-4479-8BD8-2EAB2B726322}">
      <dgm:prSet phldrT="[Text]" custT="1"/>
      <dgm:spPr/>
      <dgm:t>
        <a:bodyPr/>
        <a:lstStyle/>
        <a:p>
          <a:r>
            <a:rPr lang="en-GB" sz="2000" dirty="0" smtClean="0"/>
            <a:t>2018</a:t>
          </a:r>
          <a:endParaRPr lang="en-GB" sz="2000" dirty="0"/>
        </a:p>
      </dgm:t>
    </dgm:pt>
    <dgm:pt modelId="{3408F20F-2AE0-495A-BAD4-EDDA60939E09}" type="parTrans" cxnId="{C67A7834-EC57-4325-A1E0-E2CA349E83F0}">
      <dgm:prSet/>
      <dgm:spPr/>
      <dgm:t>
        <a:bodyPr/>
        <a:lstStyle/>
        <a:p>
          <a:endParaRPr lang="en-GB"/>
        </a:p>
      </dgm:t>
    </dgm:pt>
    <dgm:pt modelId="{32FCC4FC-79B8-452C-AB48-EA133B752E69}" type="sibTrans" cxnId="{C67A7834-EC57-4325-A1E0-E2CA349E83F0}">
      <dgm:prSet/>
      <dgm:spPr/>
      <dgm:t>
        <a:bodyPr/>
        <a:lstStyle/>
        <a:p>
          <a:endParaRPr lang="en-GB"/>
        </a:p>
      </dgm:t>
    </dgm:pt>
    <dgm:pt modelId="{EFF13194-A1B5-43CD-A405-E9E8A95895F5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en-GB" sz="1400" dirty="0" smtClean="0"/>
            <a:t>Kick off</a:t>
          </a:r>
          <a:endParaRPr lang="en-GB" sz="1400" dirty="0"/>
        </a:p>
      </dgm:t>
    </dgm:pt>
    <dgm:pt modelId="{23F1FC13-5C31-4C61-89E6-EBFCADC372DB}" type="parTrans" cxnId="{84D09647-4265-43D7-A6EC-9250B533E802}">
      <dgm:prSet/>
      <dgm:spPr/>
      <dgm:t>
        <a:bodyPr/>
        <a:lstStyle/>
        <a:p>
          <a:endParaRPr lang="en-GB"/>
        </a:p>
      </dgm:t>
    </dgm:pt>
    <dgm:pt modelId="{F8DC8FB2-C775-49E4-A746-FD2785A11278}" type="sibTrans" cxnId="{84D09647-4265-43D7-A6EC-9250B533E802}">
      <dgm:prSet/>
      <dgm:spPr/>
      <dgm:t>
        <a:bodyPr/>
        <a:lstStyle/>
        <a:p>
          <a:endParaRPr lang="en-GB"/>
        </a:p>
      </dgm:t>
    </dgm:pt>
    <dgm:pt modelId="{BFACC5F3-081C-4B92-A0DB-40D37D338204}">
      <dgm:prSet phldrT="[Text]" custT="1"/>
      <dgm:spPr/>
      <dgm:t>
        <a:bodyPr/>
        <a:lstStyle/>
        <a:p>
          <a:r>
            <a:rPr lang="en-GB" sz="2000" dirty="0" smtClean="0"/>
            <a:t>2019</a:t>
          </a:r>
          <a:endParaRPr lang="en-GB" sz="2000" dirty="0"/>
        </a:p>
      </dgm:t>
    </dgm:pt>
    <dgm:pt modelId="{29EA500D-5714-4F00-A875-E4E828427399}" type="parTrans" cxnId="{81CE6DDC-1C3A-4F8D-9373-61804E1582A9}">
      <dgm:prSet/>
      <dgm:spPr/>
      <dgm:t>
        <a:bodyPr/>
        <a:lstStyle/>
        <a:p>
          <a:endParaRPr lang="en-GB"/>
        </a:p>
      </dgm:t>
    </dgm:pt>
    <dgm:pt modelId="{EF3440D7-469E-48F0-9FA1-AAC1A5A27DF3}" type="sibTrans" cxnId="{81CE6DDC-1C3A-4F8D-9373-61804E1582A9}">
      <dgm:prSet/>
      <dgm:spPr/>
      <dgm:t>
        <a:bodyPr/>
        <a:lstStyle/>
        <a:p>
          <a:endParaRPr lang="en-GB"/>
        </a:p>
      </dgm:t>
    </dgm:pt>
    <dgm:pt modelId="{B6E0CC5E-C5A4-4975-94F0-ED445BAE57DE}">
      <dgm:prSet phldrT="[Text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en-GB" sz="1400" dirty="0" smtClean="0"/>
            <a:t>“Proof of concept”:</a:t>
          </a:r>
          <a:endParaRPr lang="en-GB" sz="1400" dirty="0"/>
        </a:p>
      </dgm:t>
    </dgm:pt>
    <dgm:pt modelId="{8327150E-AB5F-43A9-9DB6-3E78980C6EBC}" type="parTrans" cxnId="{9EB9C985-3DE8-4983-AB10-BF3278A4F10A}">
      <dgm:prSet/>
      <dgm:spPr/>
      <dgm:t>
        <a:bodyPr/>
        <a:lstStyle/>
        <a:p>
          <a:endParaRPr lang="en-GB"/>
        </a:p>
      </dgm:t>
    </dgm:pt>
    <dgm:pt modelId="{1CB05CD3-9745-4DF4-986D-76E51955E428}" type="sibTrans" cxnId="{9EB9C985-3DE8-4983-AB10-BF3278A4F10A}">
      <dgm:prSet/>
      <dgm:spPr/>
      <dgm:t>
        <a:bodyPr/>
        <a:lstStyle/>
        <a:p>
          <a:endParaRPr lang="en-GB"/>
        </a:p>
      </dgm:t>
    </dgm:pt>
    <dgm:pt modelId="{35548254-27C1-4220-A131-A8785120B299}">
      <dgm:prSet phldrT="[Text]" custT="1"/>
      <dgm:spPr/>
      <dgm:t>
        <a:bodyPr/>
        <a:lstStyle/>
        <a:p>
          <a:r>
            <a:rPr lang="en-GB" sz="2000" dirty="0" smtClean="0"/>
            <a:t>2020</a:t>
          </a:r>
          <a:endParaRPr lang="en-GB" sz="2000" dirty="0"/>
        </a:p>
      </dgm:t>
    </dgm:pt>
    <dgm:pt modelId="{E8A50DFD-89DB-4015-9643-5683A2255CBA}" type="parTrans" cxnId="{46161B7B-1B05-440F-8F11-3DF142CA41DB}">
      <dgm:prSet/>
      <dgm:spPr/>
      <dgm:t>
        <a:bodyPr/>
        <a:lstStyle/>
        <a:p>
          <a:endParaRPr lang="en-GB"/>
        </a:p>
      </dgm:t>
    </dgm:pt>
    <dgm:pt modelId="{C5DE6EDE-A4AD-4C82-AD36-F63CF57EAA68}" type="sibTrans" cxnId="{46161B7B-1B05-440F-8F11-3DF142CA41DB}">
      <dgm:prSet/>
      <dgm:spPr/>
      <dgm:t>
        <a:bodyPr/>
        <a:lstStyle/>
        <a:p>
          <a:endParaRPr lang="en-GB"/>
        </a:p>
      </dgm:t>
    </dgm:pt>
    <dgm:pt modelId="{F2793A8E-31C2-42DC-AEDF-76266A047A60}">
      <dgm:prSet phldrT="[Text]" custT="1"/>
      <dgm:spPr/>
      <dgm:t>
        <a:bodyPr/>
        <a:lstStyle/>
        <a:p>
          <a:r>
            <a:rPr lang="en-GB" sz="1400" dirty="0" smtClean="0"/>
            <a:t>Demonstration campaign</a:t>
          </a:r>
          <a:endParaRPr lang="en-GB" sz="1400" dirty="0"/>
        </a:p>
      </dgm:t>
    </dgm:pt>
    <dgm:pt modelId="{5E93FA95-2B1D-4897-9348-6AAD3C5CF604}" type="parTrans" cxnId="{6E94192C-D641-4ADD-8E4D-829C55915DC7}">
      <dgm:prSet/>
      <dgm:spPr/>
      <dgm:t>
        <a:bodyPr/>
        <a:lstStyle/>
        <a:p>
          <a:endParaRPr lang="en-GB"/>
        </a:p>
      </dgm:t>
    </dgm:pt>
    <dgm:pt modelId="{6C6E5E9B-AFFF-4B8D-9504-0DFE321E2FD7}" type="sibTrans" cxnId="{6E94192C-D641-4ADD-8E4D-829C55915DC7}">
      <dgm:prSet/>
      <dgm:spPr/>
      <dgm:t>
        <a:bodyPr/>
        <a:lstStyle/>
        <a:p>
          <a:endParaRPr lang="en-GB"/>
        </a:p>
      </dgm:t>
    </dgm:pt>
    <dgm:pt modelId="{71302B9D-81C5-42DC-88B2-2A8D3335A889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en-GB" sz="1400" dirty="0" smtClean="0"/>
            <a:t>Development of uncertainty model</a:t>
          </a:r>
          <a:endParaRPr lang="en-GB" sz="1400" dirty="0"/>
        </a:p>
      </dgm:t>
    </dgm:pt>
    <dgm:pt modelId="{F22FCBB4-5A8E-4780-B83D-41B2CF2EEAA0}" type="parTrans" cxnId="{03EA3FD3-28F2-42EC-8474-A21E94B935E6}">
      <dgm:prSet/>
      <dgm:spPr/>
      <dgm:t>
        <a:bodyPr/>
        <a:lstStyle/>
        <a:p>
          <a:endParaRPr lang="en-GB"/>
        </a:p>
      </dgm:t>
    </dgm:pt>
    <dgm:pt modelId="{BE6A96E2-CAF7-4705-AD1B-810950250A61}" type="sibTrans" cxnId="{03EA3FD3-28F2-42EC-8474-A21E94B935E6}">
      <dgm:prSet/>
      <dgm:spPr/>
      <dgm:t>
        <a:bodyPr/>
        <a:lstStyle/>
        <a:p>
          <a:endParaRPr lang="en-GB"/>
        </a:p>
      </dgm:t>
    </dgm:pt>
    <dgm:pt modelId="{0DC2AC8A-1424-407C-8ABF-A19C7D97271E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en-GB" sz="1400" dirty="0" smtClean="0"/>
            <a:t>Development of WSS software</a:t>
          </a:r>
          <a:endParaRPr lang="en-GB" sz="1400" dirty="0"/>
        </a:p>
      </dgm:t>
    </dgm:pt>
    <dgm:pt modelId="{28423684-1EBA-436B-8E49-AA5737DE844E}" type="parTrans" cxnId="{0E74BF4D-7E2C-47FF-83DB-41CFB05A11C6}">
      <dgm:prSet/>
      <dgm:spPr/>
      <dgm:t>
        <a:bodyPr/>
        <a:lstStyle/>
        <a:p>
          <a:endParaRPr lang="en-GB"/>
        </a:p>
      </dgm:t>
    </dgm:pt>
    <dgm:pt modelId="{4BC7693A-EAA6-4A72-9BD0-FCD1316E9949}" type="sibTrans" cxnId="{0E74BF4D-7E2C-47FF-83DB-41CFB05A11C6}">
      <dgm:prSet/>
      <dgm:spPr/>
      <dgm:t>
        <a:bodyPr/>
        <a:lstStyle/>
        <a:p>
          <a:endParaRPr lang="en-GB"/>
        </a:p>
      </dgm:t>
    </dgm:pt>
    <dgm:pt modelId="{1EE75FD7-77B9-4EB9-B8EC-D23F6C833DE9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en-GB" sz="1400" dirty="0" err="1" smtClean="0"/>
            <a:t>WAsP</a:t>
          </a:r>
          <a:r>
            <a:rPr lang="en-GB" sz="1400" dirty="0" smtClean="0"/>
            <a:t> upgrade</a:t>
          </a:r>
          <a:endParaRPr lang="en-GB" sz="1400" dirty="0"/>
        </a:p>
      </dgm:t>
    </dgm:pt>
    <dgm:pt modelId="{E0624E27-3343-431B-8928-CF9929161C2C}" type="parTrans" cxnId="{8660E39E-A3B4-484C-AF3E-916A0DBA9FC0}">
      <dgm:prSet/>
      <dgm:spPr/>
      <dgm:t>
        <a:bodyPr/>
        <a:lstStyle/>
        <a:p>
          <a:endParaRPr lang="en-GB"/>
        </a:p>
      </dgm:t>
    </dgm:pt>
    <dgm:pt modelId="{2292632B-B2DB-4E41-8464-21415C3D736A}" type="sibTrans" cxnId="{8660E39E-A3B4-484C-AF3E-916A0DBA9FC0}">
      <dgm:prSet/>
      <dgm:spPr/>
      <dgm:t>
        <a:bodyPr/>
        <a:lstStyle/>
        <a:p>
          <a:endParaRPr lang="en-GB"/>
        </a:p>
      </dgm:t>
    </dgm:pt>
    <dgm:pt modelId="{EA74FB41-E1F7-4437-952C-D895B1E61CB4}">
      <dgm:prSet phldrT="[Text]" custT="1"/>
      <dgm:spPr/>
      <dgm:t>
        <a:bodyPr/>
        <a:lstStyle/>
        <a:p>
          <a:pPr marL="114300">
            <a:spcAft>
              <a:spcPct val="15000"/>
            </a:spcAft>
          </a:pPr>
          <a:endParaRPr lang="en-GB" sz="1400" dirty="0"/>
        </a:p>
      </dgm:t>
    </dgm:pt>
    <dgm:pt modelId="{6E26B04C-56CA-48FD-ABD7-6E26673C8572}" type="parTrans" cxnId="{90D6A5E5-BC70-4265-B877-DB1D1D37147E}">
      <dgm:prSet/>
      <dgm:spPr/>
      <dgm:t>
        <a:bodyPr/>
        <a:lstStyle/>
        <a:p>
          <a:endParaRPr lang="en-GB"/>
        </a:p>
      </dgm:t>
    </dgm:pt>
    <dgm:pt modelId="{CAF472C2-6503-4573-80F1-3B3EEDD3D8C6}" type="sibTrans" cxnId="{90D6A5E5-BC70-4265-B877-DB1D1D37147E}">
      <dgm:prSet/>
      <dgm:spPr/>
      <dgm:t>
        <a:bodyPr/>
        <a:lstStyle/>
        <a:p>
          <a:endParaRPr lang="en-GB"/>
        </a:p>
      </dgm:t>
    </dgm:pt>
    <dgm:pt modelId="{C994D894-A940-4B9B-86A2-412B1849F8AF}">
      <dgm:prSet phldrT="[Text]" custT="1"/>
      <dgm:spPr/>
      <dgm:t>
        <a:bodyPr/>
        <a:lstStyle/>
        <a:p>
          <a:pPr marL="114300">
            <a:spcAft>
              <a:spcPct val="15000"/>
            </a:spcAft>
          </a:pPr>
          <a:endParaRPr lang="en-GB" sz="1400" dirty="0"/>
        </a:p>
      </dgm:t>
    </dgm:pt>
    <dgm:pt modelId="{E5DB57BB-68CF-4E98-803A-85AB828EE999}" type="parTrans" cxnId="{395FC7DF-138A-411C-8C08-D5AC50D3E6D3}">
      <dgm:prSet/>
      <dgm:spPr/>
      <dgm:t>
        <a:bodyPr/>
        <a:lstStyle/>
        <a:p>
          <a:endParaRPr lang="en-GB"/>
        </a:p>
      </dgm:t>
    </dgm:pt>
    <dgm:pt modelId="{ED042174-E64D-4A5A-A8CE-87F94F091B22}" type="sibTrans" cxnId="{395FC7DF-138A-411C-8C08-D5AC50D3E6D3}">
      <dgm:prSet/>
      <dgm:spPr/>
      <dgm:t>
        <a:bodyPr/>
        <a:lstStyle/>
        <a:p>
          <a:endParaRPr lang="en-GB"/>
        </a:p>
      </dgm:t>
    </dgm:pt>
    <dgm:pt modelId="{8371C406-37CC-4103-99CA-A5D3EA135164}">
      <dgm:prSet phldrT="[Text]" custT="1"/>
      <dgm:spPr/>
      <dgm:t>
        <a:bodyPr/>
        <a:lstStyle/>
        <a:p>
          <a:pPr marL="114300">
            <a:spcAft>
              <a:spcPct val="15000"/>
            </a:spcAft>
          </a:pPr>
          <a:endParaRPr lang="en-GB" sz="1400" dirty="0"/>
        </a:p>
      </dgm:t>
    </dgm:pt>
    <dgm:pt modelId="{FD734F2E-68E2-4A33-B097-FF1C651BF220}" type="parTrans" cxnId="{91CB0284-1014-4C54-9AEC-39547051963B}">
      <dgm:prSet/>
      <dgm:spPr/>
      <dgm:t>
        <a:bodyPr/>
        <a:lstStyle/>
        <a:p>
          <a:endParaRPr lang="en-GB"/>
        </a:p>
      </dgm:t>
    </dgm:pt>
    <dgm:pt modelId="{246311B2-CC30-4272-9D5F-00C49E52E099}" type="sibTrans" cxnId="{91CB0284-1014-4C54-9AEC-39547051963B}">
      <dgm:prSet/>
      <dgm:spPr/>
      <dgm:t>
        <a:bodyPr/>
        <a:lstStyle/>
        <a:p>
          <a:endParaRPr lang="en-GB"/>
        </a:p>
      </dgm:t>
    </dgm:pt>
    <dgm:pt modelId="{F72F9706-E635-433A-AF2C-6FF957312243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en-GB" sz="1400" dirty="0" smtClean="0"/>
            <a:t>Development of measurement campaign design tool(when? Where?)</a:t>
          </a:r>
          <a:endParaRPr lang="en-GB" sz="1400" dirty="0"/>
        </a:p>
      </dgm:t>
    </dgm:pt>
    <dgm:pt modelId="{BC1D4402-0537-484F-8A19-EC7C2AE7F517}" type="parTrans" cxnId="{EEBA0B67-8CE7-4C01-9737-5FEED0CBBABF}">
      <dgm:prSet/>
      <dgm:spPr/>
      <dgm:t>
        <a:bodyPr/>
        <a:lstStyle/>
        <a:p>
          <a:endParaRPr lang="en-GB"/>
        </a:p>
      </dgm:t>
    </dgm:pt>
    <dgm:pt modelId="{6E041AE0-5D2A-417F-B326-68503CC7378F}" type="sibTrans" cxnId="{EEBA0B67-8CE7-4C01-9737-5FEED0CBBABF}">
      <dgm:prSet/>
      <dgm:spPr/>
      <dgm:t>
        <a:bodyPr/>
        <a:lstStyle/>
        <a:p>
          <a:endParaRPr lang="en-GB"/>
        </a:p>
      </dgm:t>
    </dgm:pt>
    <dgm:pt modelId="{22DA726B-287E-43B6-B1C7-1D9C88F00BE1}">
      <dgm:prSet phldrT="[Text]" custT="1"/>
      <dgm:spPr/>
      <dgm:t>
        <a:bodyPr/>
        <a:lstStyle/>
        <a:p>
          <a:pPr marL="0">
            <a:spcAft>
              <a:spcPts val="600"/>
            </a:spcAft>
          </a:pPr>
          <a:endParaRPr lang="en-GB" sz="1400" dirty="0"/>
        </a:p>
      </dgm:t>
    </dgm:pt>
    <dgm:pt modelId="{2C609AB7-7E5A-4196-84CD-83E7B31C338C}" type="parTrans" cxnId="{094D49B7-1EB2-4711-9344-8F154CBD5F76}">
      <dgm:prSet/>
      <dgm:spPr/>
      <dgm:t>
        <a:bodyPr/>
        <a:lstStyle/>
        <a:p>
          <a:endParaRPr lang="en-GB"/>
        </a:p>
      </dgm:t>
    </dgm:pt>
    <dgm:pt modelId="{1EA5BEB8-3161-4D03-82AB-201714959B03}" type="sibTrans" cxnId="{094D49B7-1EB2-4711-9344-8F154CBD5F76}">
      <dgm:prSet/>
      <dgm:spPr/>
      <dgm:t>
        <a:bodyPr/>
        <a:lstStyle/>
        <a:p>
          <a:endParaRPr lang="en-GB"/>
        </a:p>
      </dgm:t>
    </dgm:pt>
    <dgm:pt modelId="{9AAC9988-80BD-4E78-BD08-563B03D90AC2}">
      <dgm:prSet phldrT="[Text]" custT="1"/>
      <dgm:spPr/>
      <dgm:t>
        <a:bodyPr/>
        <a:lstStyle/>
        <a:p>
          <a:pPr marL="0">
            <a:spcAft>
              <a:spcPts val="600"/>
            </a:spcAft>
          </a:pPr>
          <a:endParaRPr lang="en-GB" sz="1400" dirty="0"/>
        </a:p>
      </dgm:t>
    </dgm:pt>
    <dgm:pt modelId="{BC116CE5-77C5-4A15-AD08-B14A9FAB1471}" type="parTrans" cxnId="{7412DA25-1B5D-480C-92C0-3436B4C3BEE2}">
      <dgm:prSet/>
      <dgm:spPr/>
      <dgm:t>
        <a:bodyPr/>
        <a:lstStyle/>
        <a:p>
          <a:endParaRPr lang="en-GB"/>
        </a:p>
      </dgm:t>
    </dgm:pt>
    <dgm:pt modelId="{78BF01B8-70AB-40DF-9E8A-631A0D6E91D6}" type="sibTrans" cxnId="{7412DA25-1B5D-480C-92C0-3436B4C3BEE2}">
      <dgm:prSet/>
      <dgm:spPr/>
      <dgm:t>
        <a:bodyPr/>
        <a:lstStyle/>
        <a:p>
          <a:endParaRPr lang="en-GB"/>
        </a:p>
      </dgm:t>
    </dgm:pt>
    <dgm:pt modelId="{454D01B4-2E00-493C-9865-8AC174332BE2}">
      <dgm:prSet phldrT="[Text]" custT="1"/>
      <dgm:spPr/>
      <dgm:t>
        <a:bodyPr/>
        <a:lstStyle/>
        <a:p>
          <a:pPr marL="0">
            <a:spcAft>
              <a:spcPts val="600"/>
            </a:spcAft>
          </a:pPr>
          <a:endParaRPr lang="en-GB" sz="1400" dirty="0"/>
        </a:p>
      </dgm:t>
    </dgm:pt>
    <dgm:pt modelId="{6045C610-BA61-4791-B559-89C2911D849D}" type="parTrans" cxnId="{303D23D5-AD95-4A0A-842A-CE7D4E245300}">
      <dgm:prSet/>
      <dgm:spPr/>
      <dgm:t>
        <a:bodyPr/>
        <a:lstStyle/>
        <a:p>
          <a:endParaRPr lang="en-GB"/>
        </a:p>
      </dgm:t>
    </dgm:pt>
    <dgm:pt modelId="{73F51F28-63CD-4563-A5C2-EAA183517064}" type="sibTrans" cxnId="{303D23D5-AD95-4A0A-842A-CE7D4E245300}">
      <dgm:prSet/>
      <dgm:spPr/>
      <dgm:t>
        <a:bodyPr/>
        <a:lstStyle/>
        <a:p>
          <a:endParaRPr lang="en-GB"/>
        </a:p>
      </dgm:t>
    </dgm:pt>
    <dgm:pt modelId="{684DD38A-5024-444D-875A-35AC16FC7C58}">
      <dgm:prSet phldrT="[Text]" custT="1"/>
      <dgm:spPr/>
      <dgm:t>
        <a:bodyPr/>
        <a:lstStyle/>
        <a:p>
          <a:pPr marL="0">
            <a:spcAft>
              <a:spcPts val="600"/>
            </a:spcAft>
          </a:pPr>
          <a:endParaRPr lang="en-GB" sz="1400" dirty="0"/>
        </a:p>
      </dgm:t>
    </dgm:pt>
    <dgm:pt modelId="{956CE4C0-3940-4E47-9A0D-E7F71BAF27CF}" type="parTrans" cxnId="{59EE4F44-A8EF-4967-869E-A5D3A4325340}">
      <dgm:prSet/>
      <dgm:spPr/>
      <dgm:t>
        <a:bodyPr/>
        <a:lstStyle/>
        <a:p>
          <a:endParaRPr lang="en-GB"/>
        </a:p>
      </dgm:t>
    </dgm:pt>
    <dgm:pt modelId="{0A167B07-03ED-4229-AE09-06785ADFA69B}" type="sibTrans" cxnId="{59EE4F44-A8EF-4967-869E-A5D3A4325340}">
      <dgm:prSet/>
      <dgm:spPr/>
      <dgm:t>
        <a:bodyPr/>
        <a:lstStyle/>
        <a:p>
          <a:endParaRPr lang="en-GB"/>
        </a:p>
      </dgm:t>
    </dgm:pt>
    <dgm:pt modelId="{D7F2D0C8-1017-41B2-B0F3-CA9B1AA4E7E3}">
      <dgm:prSet phldrT="[Text]" custT="1"/>
      <dgm:spPr/>
      <dgm:t>
        <a:bodyPr/>
        <a:lstStyle/>
        <a:p>
          <a:pPr marL="0">
            <a:spcAft>
              <a:spcPts val="600"/>
            </a:spcAft>
          </a:pPr>
          <a:endParaRPr lang="en-GB" sz="1400" dirty="0"/>
        </a:p>
      </dgm:t>
    </dgm:pt>
    <dgm:pt modelId="{3FB2DF05-09DB-496A-8395-1D828B606BAC}" type="parTrans" cxnId="{3806F647-39F8-4188-8567-634B3275E17F}">
      <dgm:prSet/>
      <dgm:spPr/>
      <dgm:t>
        <a:bodyPr/>
        <a:lstStyle/>
        <a:p>
          <a:endParaRPr lang="en-GB"/>
        </a:p>
      </dgm:t>
    </dgm:pt>
    <dgm:pt modelId="{2187EEFD-771E-47DA-8A84-798FF331920D}" type="sibTrans" cxnId="{3806F647-39F8-4188-8567-634B3275E17F}">
      <dgm:prSet/>
      <dgm:spPr/>
      <dgm:t>
        <a:bodyPr/>
        <a:lstStyle/>
        <a:p>
          <a:endParaRPr lang="en-GB"/>
        </a:p>
      </dgm:t>
    </dgm:pt>
    <dgm:pt modelId="{FF4B371D-F36A-4D4D-87C0-8E7085E8B711}">
      <dgm:prSet phldrT="[Text]" custT="1"/>
      <dgm:spPr/>
      <dgm:t>
        <a:bodyPr/>
        <a:lstStyle/>
        <a:p>
          <a:r>
            <a:rPr lang="en-GB" sz="1400" dirty="0" smtClean="0"/>
            <a:t>Site suitability aspects</a:t>
          </a:r>
          <a:endParaRPr lang="en-GB" sz="1400" dirty="0"/>
        </a:p>
      </dgm:t>
    </dgm:pt>
    <dgm:pt modelId="{14FC215B-0129-4BAD-90F1-21D3D48AC50D}" type="parTrans" cxnId="{5E268335-A61C-4D82-893C-40A724E68DBD}">
      <dgm:prSet/>
      <dgm:spPr/>
      <dgm:t>
        <a:bodyPr/>
        <a:lstStyle/>
        <a:p>
          <a:endParaRPr lang="en-GB"/>
        </a:p>
      </dgm:t>
    </dgm:pt>
    <dgm:pt modelId="{ECD0FAC6-BADB-4C15-B10C-5F0D93540D5C}" type="sibTrans" cxnId="{5E268335-A61C-4D82-893C-40A724E68DBD}">
      <dgm:prSet/>
      <dgm:spPr/>
      <dgm:t>
        <a:bodyPr/>
        <a:lstStyle/>
        <a:p>
          <a:endParaRPr lang="en-GB"/>
        </a:p>
      </dgm:t>
    </dgm:pt>
    <dgm:pt modelId="{27C0E9DE-27C3-46F0-94F0-DB0CDC139621}">
      <dgm:prSet phldrT="[Text]" custT="1"/>
      <dgm:spPr/>
      <dgm:t>
        <a:bodyPr/>
        <a:lstStyle/>
        <a:p>
          <a:endParaRPr lang="en-GB" sz="1400" dirty="0"/>
        </a:p>
      </dgm:t>
    </dgm:pt>
    <dgm:pt modelId="{D02496CC-C2E8-4D7E-914E-6507596C29AB}" type="parTrans" cxnId="{0AF87C9E-91BA-4F4B-B505-992C463281EB}">
      <dgm:prSet/>
      <dgm:spPr/>
      <dgm:t>
        <a:bodyPr/>
        <a:lstStyle/>
        <a:p>
          <a:endParaRPr lang="en-GB"/>
        </a:p>
      </dgm:t>
    </dgm:pt>
    <dgm:pt modelId="{C36594E6-28C9-4E40-967E-1DC3336EFA6C}" type="sibTrans" cxnId="{0AF87C9E-91BA-4F4B-B505-992C463281EB}">
      <dgm:prSet/>
      <dgm:spPr/>
      <dgm:t>
        <a:bodyPr/>
        <a:lstStyle/>
        <a:p>
          <a:endParaRPr lang="en-GB"/>
        </a:p>
      </dgm:t>
    </dgm:pt>
    <dgm:pt modelId="{E881CDA3-935F-482E-8FB8-55C6C1168269}">
      <dgm:prSet phldrT="[Text]" custT="1"/>
      <dgm:spPr/>
      <dgm:t>
        <a:bodyPr/>
        <a:lstStyle/>
        <a:p>
          <a:endParaRPr lang="en-GB" sz="1400" dirty="0"/>
        </a:p>
      </dgm:t>
    </dgm:pt>
    <dgm:pt modelId="{6B995832-634E-40BD-A2A3-9982071236F9}" type="parTrans" cxnId="{B2FE7482-973D-4DC5-95D7-2E1F82B267AC}">
      <dgm:prSet/>
      <dgm:spPr/>
      <dgm:t>
        <a:bodyPr/>
        <a:lstStyle/>
        <a:p>
          <a:endParaRPr lang="en-GB"/>
        </a:p>
      </dgm:t>
    </dgm:pt>
    <dgm:pt modelId="{92076649-395A-4297-BB60-1602DAF5B766}" type="sibTrans" cxnId="{B2FE7482-973D-4DC5-95D7-2E1F82B267AC}">
      <dgm:prSet/>
      <dgm:spPr/>
      <dgm:t>
        <a:bodyPr/>
        <a:lstStyle/>
        <a:p>
          <a:endParaRPr lang="en-GB"/>
        </a:p>
      </dgm:t>
    </dgm:pt>
    <dgm:pt modelId="{0C247A2D-5E34-4413-878F-E20C3E1B6306}">
      <dgm:prSet phldrT="[Text]" custT="1"/>
      <dgm:spPr/>
      <dgm:t>
        <a:bodyPr/>
        <a:lstStyle/>
        <a:p>
          <a:endParaRPr lang="en-GB" sz="1400" dirty="0"/>
        </a:p>
      </dgm:t>
    </dgm:pt>
    <dgm:pt modelId="{9FADA5B5-3B2F-4013-A8E2-72137B09F03A}" type="parTrans" cxnId="{2F28E268-2BEF-43E4-86C4-9CBCDEA290FE}">
      <dgm:prSet/>
      <dgm:spPr/>
      <dgm:t>
        <a:bodyPr/>
        <a:lstStyle/>
        <a:p>
          <a:endParaRPr lang="en-GB"/>
        </a:p>
      </dgm:t>
    </dgm:pt>
    <dgm:pt modelId="{0312702F-F9FC-4CA6-B621-27D3892FE7B8}" type="sibTrans" cxnId="{2F28E268-2BEF-43E4-86C4-9CBCDEA290FE}">
      <dgm:prSet/>
      <dgm:spPr/>
      <dgm:t>
        <a:bodyPr/>
        <a:lstStyle/>
        <a:p>
          <a:endParaRPr lang="en-GB"/>
        </a:p>
      </dgm:t>
    </dgm:pt>
    <dgm:pt modelId="{22D0A4A3-76BE-4D90-AB4C-71358749115B}">
      <dgm:prSet phldrT="[Text]" custT="1"/>
      <dgm:spPr/>
      <dgm:t>
        <a:bodyPr/>
        <a:lstStyle/>
        <a:p>
          <a:endParaRPr lang="en-GB" sz="1400" dirty="0"/>
        </a:p>
      </dgm:t>
    </dgm:pt>
    <dgm:pt modelId="{7FB64C3B-A36D-4537-85FE-368BFE1B8BAF}" type="parTrans" cxnId="{99694E75-B536-4643-BAA1-56332B32765E}">
      <dgm:prSet/>
      <dgm:spPr/>
      <dgm:t>
        <a:bodyPr/>
        <a:lstStyle/>
        <a:p>
          <a:endParaRPr lang="en-GB"/>
        </a:p>
      </dgm:t>
    </dgm:pt>
    <dgm:pt modelId="{10A8E312-B507-491E-A220-E485768D102A}" type="sibTrans" cxnId="{99694E75-B536-4643-BAA1-56332B32765E}">
      <dgm:prSet/>
      <dgm:spPr/>
      <dgm:t>
        <a:bodyPr/>
        <a:lstStyle/>
        <a:p>
          <a:endParaRPr lang="en-GB"/>
        </a:p>
      </dgm:t>
    </dgm:pt>
    <dgm:pt modelId="{48460FD3-D631-4216-A0C0-701BB10F5B9C}">
      <dgm:prSet phldrT="[Text]" custT="1"/>
      <dgm:spPr/>
      <dgm:t>
        <a:bodyPr/>
        <a:lstStyle/>
        <a:p>
          <a:endParaRPr lang="en-GB" sz="1400" dirty="0"/>
        </a:p>
      </dgm:t>
    </dgm:pt>
    <dgm:pt modelId="{998AFDA9-F83E-46D6-BAB0-C223777DADB9}" type="parTrans" cxnId="{6E03D8F6-7A5F-4DA5-9A64-081956696DBC}">
      <dgm:prSet/>
      <dgm:spPr/>
      <dgm:t>
        <a:bodyPr/>
        <a:lstStyle/>
        <a:p>
          <a:endParaRPr lang="en-GB"/>
        </a:p>
      </dgm:t>
    </dgm:pt>
    <dgm:pt modelId="{79133FB4-71C9-4897-80AE-4A3AE4340917}" type="sibTrans" cxnId="{6E03D8F6-7A5F-4DA5-9A64-081956696DBC}">
      <dgm:prSet/>
      <dgm:spPr/>
      <dgm:t>
        <a:bodyPr/>
        <a:lstStyle/>
        <a:p>
          <a:endParaRPr lang="en-GB"/>
        </a:p>
      </dgm:t>
    </dgm:pt>
    <dgm:pt modelId="{E15A795C-52A7-4C27-953A-CFE002535A27}">
      <dgm:prSet phldrT="[Text]" custT="1"/>
      <dgm:spPr/>
      <dgm:t>
        <a:bodyPr/>
        <a:lstStyle/>
        <a:p>
          <a:r>
            <a:rPr lang="en-GB" sz="1200" dirty="0" smtClean="0"/>
            <a:t>TI measurements using Wind scanner</a:t>
          </a:r>
          <a:endParaRPr lang="en-GB" sz="1200" dirty="0"/>
        </a:p>
      </dgm:t>
    </dgm:pt>
    <dgm:pt modelId="{4AC055D3-1D2B-4F65-91FC-D5AA2F96D61F}" type="parTrans" cxnId="{2687C79F-8DAD-4F4B-97E2-5436E4119F24}">
      <dgm:prSet/>
      <dgm:spPr/>
      <dgm:t>
        <a:bodyPr/>
        <a:lstStyle/>
        <a:p>
          <a:endParaRPr lang="en-GB"/>
        </a:p>
      </dgm:t>
    </dgm:pt>
    <dgm:pt modelId="{C5F6FD3F-1376-4E61-8DFD-F507192A9B44}" type="sibTrans" cxnId="{2687C79F-8DAD-4F4B-97E2-5436E4119F24}">
      <dgm:prSet/>
      <dgm:spPr/>
      <dgm:t>
        <a:bodyPr/>
        <a:lstStyle/>
        <a:p>
          <a:endParaRPr lang="en-GB"/>
        </a:p>
      </dgm:t>
    </dgm:pt>
    <dgm:pt modelId="{490E5110-361B-4170-AE69-230463893BCC}">
      <dgm:prSet phldrT="[Text]" custT="1"/>
      <dgm:spPr/>
      <dgm:t>
        <a:bodyPr/>
        <a:lstStyle/>
        <a:p>
          <a:r>
            <a:rPr lang="en-GB" sz="1200" dirty="0" smtClean="0"/>
            <a:t>Shear and TI long term extrapolation</a:t>
          </a:r>
          <a:endParaRPr lang="en-GB" sz="1200" dirty="0"/>
        </a:p>
      </dgm:t>
    </dgm:pt>
    <dgm:pt modelId="{D1994996-B0A7-4746-ABF4-5034C2AB03E7}" type="parTrans" cxnId="{21641591-9E39-45C4-89A3-08D6967459E6}">
      <dgm:prSet/>
      <dgm:spPr/>
      <dgm:t>
        <a:bodyPr/>
        <a:lstStyle/>
        <a:p>
          <a:endParaRPr lang="en-GB"/>
        </a:p>
      </dgm:t>
    </dgm:pt>
    <dgm:pt modelId="{35100338-5D71-4818-B19A-B8E7183DF224}" type="sibTrans" cxnId="{21641591-9E39-45C4-89A3-08D6967459E6}">
      <dgm:prSet/>
      <dgm:spPr/>
      <dgm:t>
        <a:bodyPr/>
        <a:lstStyle/>
        <a:p>
          <a:endParaRPr lang="en-GB"/>
        </a:p>
      </dgm:t>
    </dgm:pt>
    <dgm:pt modelId="{378A685E-7366-4A8B-8ABF-843FF241510D}" type="pres">
      <dgm:prSet presAssocID="{7B317BD6-34E3-4A4E-949A-9F8E724E33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E7D975-6413-44C3-B8A2-A20D547F8DCD}" type="pres">
      <dgm:prSet presAssocID="{13BD1058-4E06-4479-8BD8-2EAB2B726322}" presName="composite" presStyleCnt="0"/>
      <dgm:spPr/>
    </dgm:pt>
    <dgm:pt modelId="{A543B3EA-23D3-4B79-99AE-BE70157F7B21}" type="pres">
      <dgm:prSet presAssocID="{13BD1058-4E06-4479-8BD8-2EAB2B72632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11F386-5A59-4B68-81AF-B15436AA79B4}" type="pres">
      <dgm:prSet presAssocID="{13BD1058-4E06-4479-8BD8-2EAB2B726322}" presName="parSh" presStyleLbl="node1" presStyleIdx="0" presStyleCnt="3"/>
      <dgm:spPr/>
      <dgm:t>
        <a:bodyPr/>
        <a:lstStyle/>
        <a:p>
          <a:endParaRPr lang="en-GB"/>
        </a:p>
      </dgm:t>
    </dgm:pt>
    <dgm:pt modelId="{8697257E-CA2A-4542-88AA-25ECB8810D17}" type="pres">
      <dgm:prSet presAssocID="{13BD1058-4E06-4479-8BD8-2EAB2B726322}" presName="desTx" presStyleLbl="fgAcc1" presStyleIdx="0" presStyleCnt="3" custScaleY="100000" custLinFactNeighborX="-1376" custLinFactNeighborY="47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BEBA1-9971-4352-B2DC-31DABE4800BF}" type="pres">
      <dgm:prSet presAssocID="{32FCC4FC-79B8-452C-AB48-EA133B752E6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24E1118A-37E5-45B1-A55C-EC2AA7259E08}" type="pres">
      <dgm:prSet presAssocID="{32FCC4FC-79B8-452C-AB48-EA133B752E69}" presName="connTx" presStyleLbl="sibTrans2D1" presStyleIdx="0" presStyleCnt="2"/>
      <dgm:spPr/>
      <dgm:t>
        <a:bodyPr/>
        <a:lstStyle/>
        <a:p>
          <a:endParaRPr lang="en-GB"/>
        </a:p>
      </dgm:t>
    </dgm:pt>
    <dgm:pt modelId="{CC1E5937-A4A2-4DC8-A0F6-E8E8FE78E2E5}" type="pres">
      <dgm:prSet presAssocID="{BFACC5F3-081C-4B92-A0DB-40D37D338204}" presName="composite" presStyleCnt="0"/>
      <dgm:spPr/>
    </dgm:pt>
    <dgm:pt modelId="{787E5763-0361-4643-98BE-DE5C73C4C96F}" type="pres">
      <dgm:prSet presAssocID="{BFACC5F3-081C-4B92-A0DB-40D37D3382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493750-0937-49F2-B6D7-90E68E13DEBD}" type="pres">
      <dgm:prSet presAssocID="{BFACC5F3-081C-4B92-A0DB-40D37D338204}" presName="parSh" presStyleLbl="node1" presStyleIdx="1" presStyleCnt="3"/>
      <dgm:spPr/>
      <dgm:t>
        <a:bodyPr/>
        <a:lstStyle/>
        <a:p>
          <a:endParaRPr lang="en-GB"/>
        </a:p>
      </dgm:t>
    </dgm:pt>
    <dgm:pt modelId="{8EF99F6C-5D0B-4F01-8466-759247162BC4}" type="pres">
      <dgm:prSet presAssocID="{BFACC5F3-081C-4B92-A0DB-40D37D33820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AC9AD-ED8C-4C00-9B82-74553855466A}" type="pres">
      <dgm:prSet presAssocID="{EF3440D7-469E-48F0-9FA1-AAC1A5A27DF3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F05C83D-5994-415D-A13E-94E3214EE6F9}" type="pres">
      <dgm:prSet presAssocID="{EF3440D7-469E-48F0-9FA1-AAC1A5A27DF3}" presName="connTx" presStyleLbl="sibTrans2D1" presStyleIdx="1" presStyleCnt="2"/>
      <dgm:spPr/>
      <dgm:t>
        <a:bodyPr/>
        <a:lstStyle/>
        <a:p>
          <a:endParaRPr lang="en-GB"/>
        </a:p>
      </dgm:t>
    </dgm:pt>
    <dgm:pt modelId="{2B5E4672-128F-4F4B-85AC-0825DCF92E12}" type="pres">
      <dgm:prSet presAssocID="{35548254-27C1-4220-A131-A8785120B299}" presName="composite" presStyleCnt="0"/>
      <dgm:spPr/>
    </dgm:pt>
    <dgm:pt modelId="{0212E3BD-C188-42A5-8041-FB0A17A78047}" type="pres">
      <dgm:prSet presAssocID="{35548254-27C1-4220-A131-A8785120B29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953857-8851-46AE-A1CB-7E5AAFD76E42}" type="pres">
      <dgm:prSet presAssocID="{35548254-27C1-4220-A131-A8785120B299}" presName="parSh" presStyleLbl="node1" presStyleIdx="2" presStyleCnt="3"/>
      <dgm:spPr/>
      <dgm:t>
        <a:bodyPr/>
        <a:lstStyle/>
        <a:p>
          <a:endParaRPr lang="en-GB"/>
        </a:p>
      </dgm:t>
    </dgm:pt>
    <dgm:pt modelId="{42B03021-1ED6-426E-9462-0E08A71AA40B}" type="pres">
      <dgm:prSet presAssocID="{35548254-27C1-4220-A131-A8785120B29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CE6DDC-1C3A-4F8D-9373-61804E1582A9}" srcId="{7B317BD6-34E3-4A4E-949A-9F8E724E3310}" destId="{BFACC5F3-081C-4B92-A0DB-40D37D338204}" srcOrd="1" destOrd="0" parTransId="{29EA500D-5714-4F00-A875-E4E828427399}" sibTransId="{EF3440D7-469E-48F0-9FA1-AAC1A5A27DF3}"/>
    <dgm:cxn modelId="{9EB9C985-3DE8-4983-AB10-BF3278A4F10A}" srcId="{BFACC5F3-081C-4B92-A0DB-40D37D338204}" destId="{B6E0CC5E-C5A4-4975-94F0-ED445BAE57DE}" srcOrd="0" destOrd="0" parTransId="{8327150E-AB5F-43A9-9DB6-3E78980C6EBC}" sibTransId="{1CB05CD3-9745-4DF4-986D-76E51955E428}"/>
    <dgm:cxn modelId="{778EBF0D-9EFF-4517-B87F-CDD8BB48E26A}" type="presOf" srcId="{13BD1058-4E06-4479-8BD8-2EAB2B726322}" destId="{D111F386-5A59-4B68-81AF-B15436AA79B4}" srcOrd="1" destOrd="0" presId="urn:microsoft.com/office/officeart/2005/8/layout/process3"/>
    <dgm:cxn modelId="{5E268335-A61C-4D82-893C-40A724E68DBD}" srcId="{35548254-27C1-4220-A131-A8785120B299}" destId="{FF4B371D-F36A-4D4D-87C0-8E7085E8B711}" srcOrd="6" destOrd="0" parTransId="{14FC215B-0129-4BAD-90F1-21D3D48AC50D}" sibTransId="{ECD0FAC6-BADB-4C15-B10C-5F0D93540D5C}"/>
    <dgm:cxn modelId="{9B2A426A-023B-4F10-B93B-E9F5EDE2D7D9}" type="presOf" srcId="{684DD38A-5024-444D-875A-35AC16FC7C58}" destId="{8EF99F6C-5D0B-4F01-8466-759247162BC4}" srcOrd="0" destOrd="4" presId="urn:microsoft.com/office/officeart/2005/8/layout/process3"/>
    <dgm:cxn modelId="{6F3F980F-74F8-46C8-B3EB-3399C1CFE6D9}" type="presOf" srcId="{C994D894-A940-4B9B-86A2-412B1849F8AF}" destId="{8EF99F6C-5D0B-4F01-8466-759247162BC4}" srcOrd="0" destOrd="1" presId="urn:microsoft.com/office/officeart/2005/8/layout/process3"/>
    <dgm:cxn modelId="{F7FCFFD0-72A2-490A-9951-36DE294B855D}" type="presOf" srcId="{FF4B371D-F36A-4D4D-87C0-8E7085E8B711}" destId="{42B03021-1ED6-426E-9462-0E08A71AA40B}" srcOrd="0" destOrd="6" presId="urn:microsoft.com/office/officeart/2005/8/layout/process3"/>
    <dgm:cxn modelId="{950E3871-873F-46C9-960A-11C7AA95BA95}" type="presOf" srcId="{E881CDA3-935F-482E-8FB8-55C6C1168269}" destId="{42B03021-1ED6-426E-9462-0E08A71AA40B}" srcOrd="0" destOrd="2" presId="urn:microsoft.com/office/officeart/2005/8/layout/process3"/>
    <dgm:cxn modelId="{303D23D5-AD95-4A0A-842A-CE7D4E245300}" srcId="{13BD1058-4E06-4479-8BD8-2EAB2B726322}" destId="{454D01B4-2E00-493C-9865-8AC174332BE2}" srcOrd="4" destOrd="0" parTransId="{6045C610-BA61-4791-B559-89C2911D849D}" sibTransId="{73F51F28-63CD-4563-A5C2-EAA183517064}"/>
    <dgm:cxn modelId="{90D6A5E5-BC70-4265-B877-DB1D1D37147E}" srcId="{BFACC5F3-081C-4B92-A0DB-40D37D338204}" destId="{EA74FB41-E1F7-4437-952C-D895B1E61CB4}" srcOrd="2" destOrd="0" parTransId="{6E26B04C-56CA-48FD-ABD7-6E26673C8572}" sibTransId="{CAF472C2-6503-4573-80F1-3B3EEDD3D8C6}"/>
    <dgm:cxn modelId="{B7884F53-49C5-40CC-9638-6FA1DD78E370}" type="presOf" srcId="{22DA726B-287E-43B6-B1C7-1D9C88F00BE1}" destId="{8697257E-CA2A-4542-88AA-25ECB8810D17}" srcOrd="0" destOrd="0" presId="urn:microsoft.com/office/officeart/2005/8/layout/process3"/>
    <dgm:cxn modelId="{E1419AA9-A004-4B94-91C2-85B8F7A368A7}" type="presOf" srcId="{35548254-27C1-4220-A131-A8785120B299}" destId="{0212E3BD-C188-42A5-8041-FB0A17A78047}" srcOrd="0" destOrd="0" presId="urn:microsoft.com/office/officeart/2005/8/layout/process3"/>
    <dgm:cxn modelId="{E8D6CECA-4BA0-4DAF-BD77-21D499897518}" type="presOf" srcId="{7B317BD6-34E3-4A4E-949A-9F8E724E3310}" destId="{378A685E-7366-4A8B-8ABF-843FF241510D}" srcOrd="0" destOrd="0" presId="urn:microsoft.com/office/officeart/2005/8/layout/process3"/>
    <dgm:cxn modelId="{3806F647-39F8-4188-8567-634B3275E17F}" srcId="{BFACC5F3-081C-4B92-A0DB-40D37D338204}" destId="{D7F2D0C8-1017-41B2-B0F3-CA9B1AA4E7E3}" srcOrd="6" destOrd="0" parTransId="{3FB2DF05-09DB-496A-8395-1D828B606BAC}" sibTransId="{2187EEFD-771E-47DA-8A84-798FF331920D}"/>
    <dgm:cxn modelId="{A174AEF8-8058-4C05-87D3-E75342FF77E1}" type="presOf" srcId="{D7F2D0C8-1017-41B2-B0F3-CA9B1AA4E7E3}" destId="{8EF99F6C-5D0B-4F01-8466-759247162BC4}" srcOrd="0" destOrd="6" presId="urn:microsoft.com/office/officeart/2005/8/layout/process3"/>
    <dgm:cxn modelId="{46161B7B-1B05-440F-8F11-3DF142CA41DB}" srcId="{7B317BD6-34E3-4A4E-949A-9F8E724E3310}" destId="{35548254-27C1-4220-A131-A8785120B299}" srcOrd="2" destOrd="0" parTransId="{E8A50DFD-89DB-4015-9643-5683A2255CBA}" sibTransId="{C5DE6EDE-A4AD-4C82-AD36-F63CF57EAA68}"/>
    <dgm:cxn modelId="{50AF443F-D478-4F13-ADDF-2DB8FCB7E078}" type="presOf" srcId="{71302B9D-81C5-42DC-88B2-2A8D3335A889}" destId="{8697257E-CA2A-4542-88AA-25ECB8810D17}" srcOrd="0" destOrd="3" presId="urn:microsoft.com/office/officeart/2005/8/layout/process3"/>
    <dgm:cxn modelId="{331FB8D7-4262-4F63-9B21-719EF77403A0}" type="presOf" srcId="{32FCC4FC-79B8-452C-AB48-EA133B752E69}" destId="{24E1118A-37E5-45B1-A55C-EC2AA7259E08}" srcOrd="1" destOrd="0" presId="urn:microsoft.com/office/officeart/2005/8/layout/process3"/>
    <dgm:cxn modelId="{91CB0284-1014-4C54-9AEC-39547051963B}" srcId="{BFACC5F3-081C-4B92-A0DB-40D37D338204}" destId="{8371C406-37CC-4103-99CA-A5D3EA135164}" srcOrd="3" destOrd="0" parTransId="{FD734F2E-68E2-4A33-B097-FF1C651BF220}" sibTransId="{246311B2-CC30-4272-9D5F-00C49E52E099}"/>
    <dgm:cxn modelId="{C67A7834-EC57-4325-A1E0-E2CA349E83F0}" srcId="{7B317BD6-34E3-4A4E-949A-9F8E724E3310}" destId="{13BD1058-4E06-4479-8BD8-2EAB2B726322}" srcOrd="0" destOrd="0" parTransId="{3408F20F-2AE0-495A-BAD4-EDDA60939E09}" sibTransId="{32FCC4FC-79B8-452C-AB48-EA133B752E69}"/>
    <dgm:cxn modelId="{CF7FF375-453F-4E5B-BD5E-00EC6AFE2C54}" type="presOf" srcId="{9AAC9988-80BD-4E78-BD08-563B03D90AC2}" destId="{8697257E-CA2A-4542-88AA-25ECB8810D17}" srcOrd="0" destOrd="2" presId="urn:microsoft.com/office/officeart/2005/8/layout/process3"/>
    <dgm:cxn modelId="{8660E39E-A3B4-484C-AF3E-916A0DBA9FC0}" srcId="{13BD1058-4E06-4479-8BD8-2EAB2B726322}" destId="{1EE75FD7-77B9-4EB9-B8EC-D23F6C833DE9}" srcOrd="5" destOrd="0" parTransId="{E0624E27-3343-431B-8928-CF9929161C2C}" sibTransId="{2292632B-B2DB-4E41-8464-21415C3D736A}"/>
    <dgm:cxn modelId="{C90B690D-9E99-4B1F-A83F-2DD3F9F9D8E3}" type="presOf" srcId="{BFACC5F3-081C-4B92-A0DB-40D37D338204}" destId="{B4493750-0937-49F2-B6D7-90E68E13DEBD}" srcOrd="1" destOrd="0" presId="urn:microsoft.com/office/officeart/2005/8/layout/process3"/>
    <dgm:cxn modelId="{7412DA25-1B5D-480C-92C0-3436B4C3BEE2}" srcId="{13BD1058-4E06-4479-8BD8-2EAB2B726322}" destId="{9AAC9988-80BD-4E78-BD08-563B03D90AC2}" srcOrd="2" destOrd="0" parTransId="{BC116CE5-77C5-4A15-AD08-B14A9FAB1471}" sibTransId="{78BF01B8-70AB-40DF-9E8A-631A0D6E91D6}"/>
    <dgm:cxn modelId="{B2FE7482-973D-4DC5-95D7-2E1F82B267AC}" srcId="{35548254-27C1-4220-A131-A8785120B299}" destId="{E881CDA3-935F-482E-8FB8-55C6C1168269}" srcOrd="2" destOrd="0" parTransId="{6B995832-634E-40BD-A2A3-9982071236F9}" sibTransId="{92076649-395A-4297-BB60-1602DAF5B766}"/>
    <dgm:cxn modelId="{6E94192C-D641-4ADD-8E4D-829C55915DC7}" srcId="{35548254-27C1-4220-A131-A8785120B299}" destId="{F2793A8E-31C2-42DC-AEDF-76266A047A60}" srcOrd="0" destOrd="0" parTransId="{5E93FA95-2B1D-4897-9348-6AAD3C5CF604}" sibTransId="{6C6E5E9B-AFFF-4B8D-9504-0DFE321E2FD7}"/>
    <dgm:cxn modelId="{5F1B211B-CC89-4005-8D99-5531306DC082}" type="presOf" srcId="{0DC2AC8A-1424-407C-8ABF-A19C7D97271E}" destId="{8EF99F6C-5D0B-4F01-8466-759247162BC4}" srcOrd="0" destOrd="5" presId="urn:microsoft.com/office/officeart/2005/8/layout/process3"/>
    <dgm:cxn modelId="{9EF806A5-B2FE-4426-B86B-DE1DAD8D1152}" type="presOf" srcId="{0C247A2D-5E34-4413-878F-E20C3E1B6306}" destId="{42B03021-1ED6-426E-9462-0E08A71AA40B}" srcOrd="0" destOrd="3" presId="urn:microsoft.com/office/officeart/2005/8/layout/process3"/>
    <dgm:cxn modelId="{2F28E268-2BEF-43E4-86C4-9CBCDEA290FE}" srcId="{35548254-27C1-4220-A131-A8785120B299}" destId="{0C247A2D-5E34-4413-878F-E20C3E1B6306}" srcOrd="3" destOrd="0" parTransId="{9FADA5B5-3B2F-4013-A8E2-72137B09F03A}" sibTransId="{0312702F-F9FC-4CA6-B621-27D3892FE7B8}"/>
    <dgm:cxn modelId="{4BEB0532-100A-4B52-8177-063825BCE12C}" type="presOf" srcId="{EF3440D7-469E-48F0-9FA1-AAC1A5A27DF3}" destId="{1C7AC9AD-ED8C-4C00-9B82-74553855466A}" srcOrd="0" destOrd="0" presId="urn:microsoft.com/office/officeart/2005/8/layout/process3"/>
    <dgm:cxn modelId="{094D49B7-1EB2-4711-9344-8F154CBD5F76}" srcId="{13BD1058-4E06-4479-8BD8-2EAB2B726322}" destId="{22DA726B-287E-43B6-B1C7-1D9C88F00BE1}" srcOrd="0" destOrd="0" parTransId="{2C609AB7-7E5A-4196-84CD-83E7B31C338C}" sibTransId="{1EA5BEB8-3161-4D03-82AB-201714959B03}"/>
    <dgm:cxn modelId="{98629BA7-8739-44CB-A1FF-3C61A2922050}" type="presOf" srcId="{1EE75FD7-77B9-4EB9-B8EC-D23F6C833DE9}" destId="{8697257E-CA2A-4542-88AA-25ECB8810D17}" srcOrd="0" destOrd="5" presId="urn:microsoft.com/office/officeart/2005/8/layout/process3"/>
    <dgm:cxn modelId="{EEBA0B67-8CE7-4C01-9737-5FEED0CBBABF}" srcId="{BFACC5F3-081C-4B92-A0DB-40D37D338204}" destId="{F72F9706-E635-433A-AF2C-6FF957312243}" srcOrd="7" destOrd="0" parTransId="{BC1D4402-0537-484F-8A19-EC7C2AE7F517}" sibTransId="{6E041AE0-5D2A-417F-B326-68503CC7378F}"/>
    <dgm:cxn modelId="{55CA04C7-A511-4D9E-8090-621C299E234B}" type="presOf" srcId="{E15A795C-52A7-4C27-953A-CFE002535A27}" destId="{42B03021-1ED6-426E-9462-0E08A71AA40B}" srcOrd="0" destOrd="7" presId="urn:microsoft.com/office/officeart/2005/8/layout/process3"/>
    <dgm:cxn modelId="{D04B5D78-511C-4E41-A369-40A1B18E3CA8}" type="presOf" srcId="{454D01B4-2E00-493C-9865-8AC174332BE2}" destId="{8697257E-CA2A-4542-88AA-25ECB8810D17}" srcOrd="0" destOrd="4" presId="urn:microsoft.com/office/officeart/2005/8/layout/process3"/>
    <dgm:cxn modelId="{33DA384C-9D93-493E-AFDE-6F803239D76C}" type="presOf" srcId="{32FCC4FC-79B8-452C-AB48-EA133B752E69}" destId="{49ABEBA1-9971-4352-B2DC-31DABE4800BF}" srcOrd="0" destOrd="0" presId="urn:microsoft.com/office/officeart/2005/8/layout/process3"/>
    <dgm:cxn modelId="{99694E75-B536-4643-BAA1-56332B32765E}" srcId="{35548254-27C1-4220-A131-A8785120B299}" destId="{22D0A4A3-76BE-4D90-AB4C-71358749115B}" srcOrd="4" destOrd="0" parTransId="{7FB64C3B-A36D-4537-85FE-368BFE1B8BAF}" sibTransId="{10A8E312-B507-491E-A220-E485768D102A}"/>
    <dgm:cxn modelId="{03EA3FD3-28F2-42EC-8474-A21E94B935E6}" srcId="{13BD1058-4E06-4479-8BD8-2EAB2B726322}" destId="{71302B9D-81C5-42DC-88B2-2A8D3335A889}" srcOrd="3" destOrd="0" parTransId="{F22FCBB4-5A8E-4780-B83D-41B2CF2EEAA0}" sibTransId="{BE6A96E2-CAF7-4705-AD1B-810950250A61}"/>
    <dgm:cxn modelId="{F3DE6D08-B8DD-4A26-B160-5FBD4D4AA69C}" type="presOf" srcId="{F72F9706-E635-433A-AF2C-6FF957312243}" destId="{8EF99F6C-5D0B-4F01-8466-759247162BC4}" srcOrd="0" destOrd="7" presId="urn:microsoft.com/office/officeart/2005/8/layout/process3"/>
    <dgm:cxn modelId="{0C015133-21F2-4503-AFEF-B68FA8EBADA7}" type="presOf" srcId="{B6E0CC5E-C5A4-4975-94F0-ED445BAE57DE}" destId="{8EF99F6C-5D0B-4F01-8466-759247162BC4}" srcOrd="0" destOrd="0" presId="urn:microsoft.com/office/officeart/2005/8/layout/process3"/>
    <dgm:cxn modelId="{3F9EC4DF-357D-43F4-B337-28C3EC3FD260}" type="presOf" srcId="{8371C406-37CC-4103-99CA-A5D3EA135164}" destId="{8EF99F6C-5D0B-4F01-8466-759247162BC4}" srcOrd="0" destOrd="3" presId="urn:microsoft.com/office/officeart/2005/8/layout/process3"/>
    <dgm:cxn modelId="{2C31B916-9B87-40E1-B4C1-5CC644DEEFC2}" type="presOf" srcId="{13BD1058-4E06-4479-8BD8-2EAB2B726322}" destId="{A543B3EA-23D3-4B79-99AE-BE70157F7B21}" srcOrd="0" destOrd="0" presId="urn:microsoft.com/office/officeart/2005/8/layout/process3"/>
    <dgm:cxn modelId="{C21FAC29-AEE4-471B-AC0B-4CE02A85DB19}" type="presOf" srcId="{F2793A8E-31C2-42DC-AEDF-76266A047A60}" destId="{42B03021-1ED6-426E-9462-0E08A71AA40B}" srcOrd="0" destOrd="0" presId="urn:microsoft.com/office/officeart/2005/8/layout/process3"/>
    <dgm:cxn modelId="{3DDD9694-5704-4257-87FC-EFCAF3BC4311}" type="presOf" srcId="{BFACC5F3-081C-4B92-A0DB-40D37D338204}" destId="{787E5763-0361-4643-98BE-DE5C73C4C96F}" srcOrd="0" destOrd="0" presId="urn:microsoft.com/office/officeart/2005/8/layout/process3"/>
    <dgm:cxn modelId="{B63EFE73-6377-4C9A-AD93-D25122F77C28}" type="presOf" srcId="{EFF13194-A1B5-43CD-A405-E9E8A95895F5}" destId="{8697257E-CA2A-4542-88AA-25ECB8810D17}" srcOrd="0" destOrd="1" presId="urn:microsoft.com/office/officeart/2005/8/layout/process3"/>
    <dgm:cxn modelId="{B9E8AD6D-3089-4269-ACE4-47B0C4C51C89}" type="presOf" srcId="{EA74FB41-E1F7-4437-952C-D895B1E61CB4}" destId="{8EF99F6C-5D0B-4F01-8466-759247162BC4}" srcOrd="0" destOrd="2" presId="urn:microsoft.com/office/officeart/2005/8/layout/process3"/>
    <dgm:cxn modelId="{21641591-9E39-45C4-89A3-08D6967459E6}" srcId="{FF4B371D-F36A-4D4D-87C0-8E7085E8B711}" destId="{490E5110-361B-4170-AE69-230463893BCC}" srcOrd="1" destOrd="0" parTransId="{D1994996-B0A7-4746-ABF4-5034C2AB03E7}" sibTransId="{35100338-5D71-4818-B19A-B8E7183DF224}"/>
    <dgm:cxn modelId="{3068C5E8-2E37-4B8B-A72C-4D318BD2E0D7}" type="presOf" srcId="{48460FD3-D631-4216-A0C0-701BB10F5B9C}" destId="{42B03021-1ED6-426E-9462-0E08A71AA40B}" srcOrd="0" destOrd="5" presId="urn:microsoft.com/office/officeart/2005/8/layout/process3"/>
    <dgm:cxn modelId="{6E03D8F6-7A5F-4DA5-9A64-081956696DBC}" srcId="{35548254-27C1-4220-A131-A8785120B299}" destId="{48460FD3-D631-4216-A0C0-701BB10F5B9C}" srcOrd="5" destOrd="0" parTransId="{998AFDA9-F83E-46D6-BAB0-C223777DADB9}" sibTransId="{79133FB4-71C9-4897-80AE-4A3AE4340917}"/>
    <dgm:cxn modelId="{0AF87C9E-91BA-4F4B-B505-992C463281EB}" srcId="{35548254-27C1-4220-A131-A8785120B299}" destId="{27C0E9DE-27C3-46F0-94F0-DB0CDC139621}" srcOrd="1" destOrd="0" parTransId="{D02496CC-C2E8-4D7E-914E-6507596C29AB}" sibTransId="{C36594E6-28C9-4E40-967E-1DC3336EFA6C}"/>
    <dgm:cxn modelId="{395FC7DF-138A-411C-8C08-D5AC50D3E6D3}" srcId="{BFACC5F3-081C-4B92-A0DB-40D37D338204}" destId="{C994D894-A940-4B9B-86A2-412B1849F8AF}" srcOrd="1" destOrd="0" parTransId="{E5DB57BB-68CF-4E98-803A-85AB828EE999}" sibTransId="{ED042174-E64D-4A5A-A8CE-87F94F091B22}"/>
    <dgm:cxn modelId="{0E74BF4D-7E2C-47FF-83DB-41CFB05A11C6}" srcId="{BFACC5F3-081C-4B92-A0DB-40D37D338204}" destId="{0DC2AC8A-1424-407C-8ABF-A19C7D97271E}" srcOrd="5" destOrd="0" parTransId="{28423684-1EBA-436B-8E49-AA5737DE844E}" sibTransId="{4BC7693A-EAA6-4A72-9BD0-FCD1316E9949}"/>
    <dgm:cxn modelId="{2687C79F-8DAD-4F4B-97E2-5436E4119F24}" srcId="{FF4B371D-F36A-4D4D-87C0-8E7085E8B711}" destId="{E15A795C-52A7-4C27-953A-CFE002535A27}" srcOrd="0" destOrd="0" parTransId="{4AC055D3-1D2B-4F65-91FC-D5AA2F96D61F}" sibTransId="{C5F6FD3F-1376-4E61-8DFD-F507192A9B44}"/>
    <dgm:cxn modelId="{7296D747-738C-4BBC-B976-AFBFD96C99B9}" type="presOf" srcId="{22D0A4A3-76BE-4D90-AB4C-71358749115B}" destId="{42B03021-1ED6-426E-9462-0E08A71AA40B}" srcOrd="0" destOrd="4" presId="urn:microsoft.com/office/officeart/2005/8/layout/process3"/>
    <dgm:cxn modelId="{F52841E6-0CC0-44FC-95F7-D9C33F41E56C}" type="presOf" srcId="{27C0E9DE-27C3-46F0-94F0-DB0CDC139621}" destId="{42B03021-1ED6-426E-9462-0E08A71AA40B}" srcOrd="0" destOrd="1" presId="urn:microsoft.com/office/officeart/2005/8/layout/process3"/>
    <dgm:cxn modelId="{84D09647-4265-43D7-A6EC-9250B533E802}" srcId="{13BD1058-4E06-4479-8BD8-2EAB2B726322}" destId="{EFF13194-A1B5-43CD-A405-E9E8A95895F5}" srcOrd="1" destOrd="0" parTransId="{23F1FC13-5C31-4C61-89E6-EBFCADC372DB}" sibTransId="{F8DC8FB2-C775-49E4-A746-FD2785A11278}"/>
    <dgm:cxn modelId="{59EE4F44-A8EF-4967-869E-A5D3A4325340}" srcId="{BFACC5F3-081C-4B92-A0DB-40D37D338204}" destId="{684DD38A-5024-444D-875A-35AC16FC7C58}" srcOrd="4" destOrd="0" parTransId="{956CE4C0-3940-4E47-9A0D-E7F71BAF27CF}" sibTransId="{0A167B07-03ED-4229-AE09-06785ADFA69B}"/>
    <dgm:cxn modelId="{62564AC4-325A-49D2-8836-D4082E16C59A}" type="presOf" srcId="{EF3440D7-469E-48F0-9FA1-AAC1A5A27DF3}" destId="{FF05C83D-5994-415D-A13E-94E3214EE6F9}" srcOrd="1" destOrd="0" presId="urn:microsoft.com/office/officeart/2005/8/layout/process3"/>
    <dgm:cxn modelId="{6A5C32DC-1F10-4F0A-BFF3-37FCFCDFC018}" type="presOf" srcId="{490E5110-361B-4170-AE69-230463893BCC}" destId="{42B03021-1ED6-426E-9462-0E08A71AA40B}" srcOrd="0" destOrd="8" presId="urn:microsoft.com/office/officeart/2005/8/layout/process3"/>
    <dgm:cxn modelId="{83D048BE-4127-4974-8847-C68253023CBD}" type="presOf" srcId="{35548254-27C1-4220-A131-A8785120B299}" destId="{50953857-8851-46AE-A1CB-7E5AAFD76E42}" srcOrd="1" destOrd="0" presId="urn:microsoft.com/office/officeart/2005/8/layout/process3"/>
    <dgm:cxn modelId="{F63A5685-A731-423B-8298-BE9E2B5B4B93}" type="presParOf" srcId="{378A685E-7366-4A8B-8ABF-843FF241510D}" destId="{A9E7D975-6413-44C3-B8A2-A20D547F8DCD}" srcOrd="0" destOrd="0" presId="urn:microsoft.com/office/officeart/2005/8/layout/process3"/>
    <dgm:cxn modelId="{646B71EC-DDA2-4B26-99DD-4F269150067C}" type="presParOf" srcId="{A9E7D975-6413-44C3-B8A2-A20D547F8DCD}" destId="{A543B3EA-23D3-4B79-99AE-BE70157F7B21}" srcOrd="0" destOrd="0" presId="urn:microsoft.com/office/officeart/2005/8/layout/process3"/>
    <dgm:cxn modelId="{0AA6F11A-9BEF-44C1-92D9-58C7FBD3EF36}" type="presParOf" srcId="{A9E7D975-6413-44C3-B8A2-A20D547F8DCD}" destId="{D111F386-5A59-4B68-81AF-B15436AA79B4}" srcOrd="1" destOrd="0" presId="urn:microsoft.com/office/officeart/2005/8/layout/process3"/>
    <dgm:cxn modelId="{F022E307-9368-49B9-B579-F8EEBDB4FBED}" type="presParOf" srcId="{A9E7D975-6413-44C3-B8A2-A20D547F8DCD}" destId="{8697257E-CA2A-4542-88AA-25ECB8810D17}" srcOrd="2" destOrd="0" presId="urn:microsoft.com/office/officeart/2005/8/layout/process3"/>
    <dgm:cxn modelId="{0AF90EAE-8B2F-4E10-B8FC-0A9802E4F7F3}" type="presParOf" srcId="{378A685E-7366-4A8B-8ABF-843FF241510D}" destId="{49ABEBA1-9971-4352-B2DC-31DABE4800BF}" srcOrd="1" destOrd="0" presId="urn:microsoft.com/office/officeart/2005/8/layout/process3"/>
    <dgm:cxn modelId="{84F9BA22-C35A-4CAF-914A-F676497EF550}" type="presParOf" srcId="{49ABEBA1-9971-4352-B2DC-31DABE4800BF}" destId="{24E1118A-37E5-45B1-A55C-EC2AA7259E08}" srcOrd="0" destOrd="0" presId="urn:microsoft.com/office/officeart/2005/8/layout/process3"/>
    <dgm:cxn modelId="{80A9EF62-124D-46C3-B6BF-7EA11196BE83}" type="presParOf" srcId="{378A685E-7366-4A8B-8ABF-843FF241510D}" destId="{CC1E5937-A4A2-4DC8-A0F6-E8E8FE78E2E5}" srcOrd="2" destOrd="0" presId="urn:microsoft.com/office/officeart/2005/8/layout/process3"/>
    <dgm:cxn modelId="{755BE3B8-C4C4-446F-ACBB-F4A1E2FB17A5}" type="presParOf" srcId="{CC1E5937-A4A2-4DC8-A0F6-E8E8FE78E2E5}" destId="{787E5763-0361-4643-98BE-DE5C73C4C96F}" srcOrd="0" destOrd="0" presId="urn:microsoft.com/office/officeart/2005/8/layout/process3"/>
    <dgm:cxn modelId="{08269519-1DF7-4972-9E75-95E0D47244D0}" type="presParOf" srcId="{CC1E5937-A4A2-4DC8-A0F6-E8E8FE78E2E5}" destId="{B4493750-0937-49F2-B6D7-90E68E13DEBD}" srcOrd="1" destOrd="0" presId="urn:microsoft.com/office/officeart/2005/8/layout/process3"/>
    <dgm:cxn modelId="{4C130F88-7C20-455A-B9DB-A4AE9E8D4B74}" type="presParOf" srcId="{CC1E5937-A4A2-4DC8-A0F6-E8E8FE78E2E5}" destId="{8EF99F6C-5D0B-4F01-8466-759247162BC4}" srcOrd="2" destOrd="0" presId="urn:microsoft.com/office/officeart/2005/8/layout/process3"/>
    <dgm:cxn modelId="{3048B7CE-CA3C-4E62-B8EA-7D50E5381855}" type="presParOf" srcId="{378A685E-7366-4A8B-8ABF-843FF241510D}" destId="{1C7AC9AD-ED8C-4C00-9B82-74553855466A}" srcOrd="3" destOrd="0" presId="urn:microsoft.com/office/officeart/2005/8/layout/process3"/>
    <dgm:cxn modelId="{4C5B134F-9FFF-4721-BA19-21E2008C0351}" type="presParOf" srcId="{1C7AC9AD-ED8C-4C00-9B82-74553855466A}" destId="{FF05C83D-5994-415D-A13E-94E3214EE6F9}" srcOrd="0" destOrd="0" presId="urn:microsoft.com/office/officeart/2005/8/layout/process3"/>
    <dgm:cxn modelId="{911DE006-1039-4246-96E2-7D40D14E4B4E}" type="presParOf" srcId="{378A685E-7366-4A8B-8ABF-843FF241510D}" destId="{2B5E4672-128F-4F4B-85AC-0825DCF92E12}" srcOrd="4" destOrd="0" presId="urn:microsoft.com/office/officeart/2005/8/layout/process3"/>
    <dgm:cxn modelId="{22A81F2C-3EE3-4C27-A1CA-542D756F55CD}" type="presParOf" srcId="{2B5E4672-128F-4F4B-85AC-0825DCF92E12}" destId="{0212E3BD-C188-42A5-8041-FB0A17A78047}" srcOrd="0" destOrd="0" presId="urn:microsoft.com/office/officeart/2005/8/layout/process3"/>
    <dgm:cxn modelId="{AAAF9846-45C7-4641-BC4F-AC58A2CF8AC6}" type="presParOf" srcId="{2B5E4672-128F-4F4B-85AC-0825DCF92E12}" destId="{50953857-8851-46AE-A1CB-7E5AAFD76E42}" srcOrd="1" destOrd="0" presId="urn:microsoft.com/office/officeart/2005/8/layout/process3"/>
    <dgm:cxn modelId="{9D223799-4D75-43CA-A2BF-DF87E7925D79}" type="presParOf" srcId="{2B5E4672-128F-4F4B-85AC-0825DCF92E12}" destId="{42B03021-1ED6-426E-9462-0E08A71AA40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F386-5A59-4B68-81AF-B15436AA79B4}">
      <dsp:nvSpPr>
        <dsp:cNvPr id="0" name=""/>
        <dsp:cNvSpPr/>
      </dsp:nvSpPr>
      <dsp:spPr>
        <a:xfrm>
          <a:off x="4119" y="36202"/>
          <a:ext cx="1873111" cy="2808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2018</a:t>
          </a:r>
          <a:endParaRPr lang="en-GB" sz="2000" kern="1200" dirty="0"/>
        </a:p>
      </dsp:txBody>
      <dsp:txXfrm>
        <a:off x="4119" y="36202"/>
        <a:ext cx="1873111" cy="749244"/>
      </dsp:txXfrm>
    </dsp:sp>
    <dsp:sp modelId="{8697257E-CA2A-4542-88AA-25ECB8810D17}">
      <dsp:nvSpPr>
        <dsp:cNvPr id="0" name=""/>
        <dsp:cNvSpPr/>
      </dsp:nvSpPr>
      <dsp:spPr>
        <a:xfrm>
          <a:off x="361994" y="821649"/>
          <a:ext cx="1873111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dirty="0" smtClean="0"/>
            <a:t>Kick off</a:t>
          </a: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dirty="0" smtClean="0"/>
            <a:t>Development of uncertainty model</a:t>
          </a: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dirty="0" err="1" smtClean="0"/>
            <a:t>WAsP</a:t>
          </a:r>
          <a:r>
            <a:rPr lang="en-GB" sz="1400" kern="1200" dirty="0" smtClean="0"/>
            <a:t> upgrade</a:t>
          </a:r>
          <a:endParaRPr lang="en-GB" sz="1400" kern="1200" dirty="0"/>
        </a:p>
      </dsp:txBody>
      <dsp:txXfrm>
        <a:off x="416856" y="876511"/>
        <a:ext cx="1763387" cy="3634276"/>
      </dsp:txXfrm>
    </dsp:sp>
    <dsp:sp modelId="{49ABEBA1-9971-4352-B2DC-31DABE4800BF}">
      <dsp:nvSpPr>
        <dsp:cNvPr id="0" name=""/>
        <dsp:cNvSpPr/>
      </dsp:nvSpPr>
      <dsp:spPr>
        <a:xfrm>
          <a:off x="2161188" y="177649"/>
          <a:ext cx="601988" cy="466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161188" y="270919"/>
        <a:ext cx="462083" cy="279810"/>
      </dsp:txXfrm>
    </dsp:sp>
    <dsp:sp modelId="{B4493750-0937-49F2-B6D7-90E68E13DEBD}">
      <dsp:nvSpPr>
        <dsp:cNvPr id="0" name=""/>
        <dsp:cNvSpPr/>
      </dsp:nvSpPr>
      <dsp:spPr>
        <a:xfrm>
          <a:off x="3013059" y="36202"/>
          <a:ext cx="1873111" cy="2808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96573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2019</a:t>
          </a:r>
          <a:endParaRPr lang="en-GB" sz="2000" kern="1200" dirty="0"/>
        </a:p>
      </dsp:txBody>
      <dsp:txXfrm>
        <a:off x="3013059" y="36202"/>
        <a:ext cx="1873111" cy="749244"/>
      </dsp:txXfrm>
    </dsp:sp>
    <dsp:sp modelId="{8EF99F6C-5D0B-4F01-8466-759247162BC4}">
      <dsp:nvSpPr>
        <dsp:cNvPr id="0" name=""/>
        <dsp:cNvSpPr/>
      </dsp:nvSpPr>
      <dsp:spPr>
        <a:xfrm>
          <a:off x="3396708" y="785447"/>
          <a:ext cx="1873111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96573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“Proof of concept”: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dirty="0" smtClean="0"/>
            <a:t>Development of WSS software</a:t>
          </a: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400" kern="1200" dirty="0"/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dirty="0" smtClean="0"/>
            <a:t>Development of measurement campaign design tool(when? Where?)</a:t>
          </a:r>
          <a:endParaRPr lang="en-GB" sz="1400" kern="1200" dirty="0"/>
        </a:p>
      </dsp:txBody>
      <dsp:txXfrm>
        <a:off x="3451570" y="840309"/>
        <a:ext cx="1763387" cy="3634276"/>
      </dsp:txXfrm>
    </dsp:sp>
    <dsp:sp modelId="{1C7AC9AD-ED8C-4C00-9B82-74553855466A}">
      <dsp:nvSpPr>
        <dsp:cNvPr id="0" name=""/>
        <dsp:cNvSpPr/>
      </dsp:nvSpPr>
      <dsp:spPr>
        <a:xfrm>
          <a:off x="5170128" y="177649"/>
          <a:ext cx="601988" cy="466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93097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170128" y="270919"/>
        <a:ext cx="462083" cy="279810"/>
      </dsp:txXfrm>
    </dsp:sp>
    <dsp:sp modelId="{50953857-8851-46AE-A1CB-7E5AAFD76E42}">
      <dsp:nvSpPr>
        <dsp:cNvPr id="0" name=""/>
        <dsp:cNvSpPr/>
      </dsp:nvSpPr>
      <dsp:spPr>
        <a:xfrm>
          <a:off x="6021999" y="36202"/>
          <a:ext cx="1873111" cy="2808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93146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2020</a:t>
          </a:r>
          <a:endParaRPr lang="en-GB" sz="2000" kern="1200" dirty="0"/>
        </a:p>
      </dsp:txBody>
      <dsp:txXfrm>
        <a:off x="6021999" y="36202"/>
        <a:ext cx="1873111" cy="749244"/>
      </dsp:txXfrm>
    </dsp:sp>
    <dsp:sp modelId="{42B03021-1ED6-426E-9462-0E08A71AA40B}">
      <dsp:nvSpPr>
        <dsp:cNvPr id="0" name=""/>
        <dsp:cNvSpPr/>
      </dsp:nvSpPr>
      <dsp:spPr>
        <a:xfrm>
          <a:off x="6405648" y="785447"/>
          <a:ext cx="1873111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93146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Demonstration campaign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Site suitability aspects</a:t>
          </a:r>
          <a:endParaRPr lang="en-GB" sz="14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TI measurements using Wind scanner</a:t>
          </a:r>
          <a:endParaRPr lang="en-GB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Shear and TI long term extrapolation</a:t>
          </a:r>
          <a:endParaRPr lang="en-GB" sz="1200" kern="1200" dirty="0"/>
        </a:p>
      </dsp:txBody>
      <dsp:txXfrm>
        <a:off x="6460510" y="840309"/>
        <a:ext cx="1763387" cy="363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A6C8-9B0C-4143-903B-35D3987CF7B2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60ED5-813E-49DC-B576-3B600293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8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9F70-0FFA-4CB2-ACCA-FBAE07B2E03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0540-06E3-46AF-A1BE-B4A08C5C3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am …</a:t>
            </a:r>
          </a:p>
          <a:p>
            <a:r>
              <a:rPr lang="en-GB" dirty="0" smtClean="0"/>
              <a:t>Andreas Bechmann</a:t>
            </a:r>
          </a:p>
          <a:p>
            <a:r>
              <a:rPr lang="en-GB" dirty="0" smtClean="0"/>
              <a:t>Practical</a:t>
            </a:r>
            <a:r>
              <a:rPr lang="en-GB" baseline="0" dirty="0" smtClean="0"/>
              <a:t> matters: coffee, toilet, </a:t>
            </a:r>
            <a:r>
              <a:rPr lang="en-GB" baseline="0" dirty="0" err="1" smtClean="0"/>
              <a:t>wifi</a:t>
            </a:r>
            <a:endParaRPr lang="en-GB" baseline="0" dirty="0" smtClean="0"/>
          </a:p>
          <a:p>
            <a:r>
              <a:rPr lang="en-GB" baseline="0" dirty="0" smtClean="0"/>
              <a:t>RECAST: 3 year research project developing a solution to reduce the uncertainty of WRA assessment by using </a:t>
            </a:r>
            <a:r>
              <a:rPr lang="en-GB" baseline="0" dirty="0" err="1" smtClean="0"/>
              <a:t>measureemtns</a:t>
            </a:r>
            <a:r>
              <a:rPr lang="en-GB" baseline="0" dirty="0" smtClean="0"/>
              <a:t> at multiple positions over the site</a:t>
            </a:r>
          </a:p>
          <a:p>
            <a:r>
              <a:rPr lang="en-GB" baseline="0" dirty="0" smtClean="0"/>
              <a:t>Key = Scanning lidar</a:t>
            </a:r>
          </a:p>
          <a:p>
            <a:r>
              <a:rPr lang="en-GB" baseline="0" dirty="0" smtClean="0"/>
              <a:t>IFD, 4 partners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1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Upgrade </a:t>
            </a:r>
            <a:r>
              <a:rPr lang="en-GB" baseline="0" dirty="0" err="1" smtClean="0"/>
              <a:t>WAsP</a:t>
            </a:r>
            <a:r>
              <a:rPr lang="en-GB" baseline="0" dirty="0" smtClean="0"/>
              <a:t> to use multi point </a:t>
            </a:r>
            <a:r>
              <a:rPr lang="en-GB" baseline="0" dirty="0" err="1" smtClean="0"/>
              <a:t>measurments</a:t>
            </a: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Upgrade WS to </a:t>
            </a:r>
            <a:r>
              <a:rPr lang="en-GB" baseline="0" dirty="0" err="1" smtClean="0"/>
              <a:t>userfriendly</a:t>
            </a:r>
            <a:r>
              <a:rPr lang="en-GB" baseline="0" dirty="0" smtClean="0"/>
              <a:t> measurement device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Algorithm to determine where to measure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Use </a:t>
            </a:r>
            <a:r>
              <a:rPr lang="en-GB" baseline="0" dirty="0" err="1" smtClean="0"/>
              <a:t>meso</a:t>
            </a:r>
            <a:r>
              <a:rPr lang="en-GB" baseline="0" dirty="0" smtClean="0"/>
              <a:t> flow model to predict when and how long one should measure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Decision tool </a:t>
            </a:r>
            <a:r>
              <a:rPr lang="en-GB" baseline="0" dirty="0" err="1" smtClean="0"/>
              <a:t>inc.</a:t>
            </a:r>
            <a:r>
              <a:rPr lang="en-GB" baseline="0" dirty="0" smtClean="0"/>
              <a:t> cost vs uncertainty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0540-06E3-46AF-A1BE-B4A08C5C39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1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pic>
        <p:nvPicPr>
          <p:cNvPr id="7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4100400" y="3124800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3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3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pic>
        <p:nvPicPr>
          <p:cNvPr id="7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4100400" y="3124800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0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9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5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4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3586" y="6476999"/>
            <a:ext cx="7604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103EA872-A674-449B-A120-B97244F8E91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6948264" y="6477000"/>
            <a:ext cx="1435323" cy="306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en-GB" sz="850" smtClean="0">
                <a:solidFill>
                  <a:srgbClr val="000000"/>
                </a:solidFill>
              </a:rPr>
              <a:t>28 February 2018</a:t>
            </a:r>
            <a:endParaRPr lang="en-GB" sz="850" dirty="0">
              <a:solidFill>
                <a:srgbClr val="000000"/>
              </a:solidFill>
            </a:endParaRPr>
          </a:p>
        </p:txBody>
      </p:sp>
      <p:sp>
        <p:nvSpPr>
          <p:cNvPr id="16" name="SD_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b="1" smtClean="0">
                <a:solidFill>
                  <a:srgbClr val="000000"/>
                </a:solidFill>
              </a:rPr>
              <a:t>DTU Wind Energy, Technical University of Denmark</a:t>
            </a:r>
            <a:endParaRPr lang="en-GB" sz="850" b="1" dirty="0">
              <a:solidFill>
                <a:srgbClr val="000000"/>
              </a:solidFill>
            </a:endParaRPr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GB" sz="1100" noProof="1" smtClean="0">
                <a:solidFill>
                  <a:srgbClr val="FFFFFF"/>
                </a:solidFill>
              </a:rPr>
              <a:t>Add Presentation Title </a:t>
            </a:r>
            <a:br>
              <a:rPr lang="en-GB" sz="1100" noProof="1" smtClean="0">
                <a:solidFill>
                  <a:srgbClr val="FFFFFF"/>
                </a:solidFill>
              </a:rPr>
            </a:br>
            <a:r>
              <a:rPr lang="en-GB" sz="1100" noProof="1" smtClean="0">
                <a:solidFill>
                  <a:srgbClr val="FFFFFF"/>
                </a:solidFill>
              </a:rPr>
              <a:t>in Footer via ”Insert”; </a:t>
            </a:r>
            <a:br>
              <a:rPr lang="en-GB" sz="1100" noProof="1" smtClean="0">
                <a:solidFill>
                  <a:srgbClr val="FFFFFF"/>
                </a:solidFill>
              </a:rPr>
            </a:br>
            <a:r>
              <a:rPr lang="en-GB" sz="1100" noProof="1" smtClean="0">
                <a:solidFill>
                  <a:srgbClr val="FFFFFF"/>
                </a:solidFill>
              </a:rPr>
              <a:t>”Header &amp; Footer”</a:t>
            </a:r>
            <a:endParaRPr lang="en-GB" sz="1100" noProof="1">
              <a:solidFill>
                <a:srgbClr val="FFFFFF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518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3586" y="6476999"/>
            <a:ext cx="7604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02 October,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103EA872-A674-449B-A120-B97244F8E91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6948264" y="6477000"/>
            <a:ext cx="1435323" cy="306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en-GB" sz="850" smtClean="0">
                <a:solidFill>
                  <a:srgbClr val="000000"/>
                </a:solidFill>
              </a:rPr>
              <a:t>28 February 2018</a:t>
            </a:r>
            <a:endParaRPr lang="en-GB" sz="850" dirty="0">
              <a:solidFill>
                <a:srgbClr val="000000"/>
              </a:solidFill>
            </a:endParaRPr>
          </a:p>
        </p:txBody>
      </p:sp>
      <p:sp>
        <p:nvSpPr>
          <p:cNvPr id="16" name="SD_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b="1" smtClean="0">
                <a:solidFill>
                  <a:srgbClr val="000000"/>
                </a:solidFill>
              </a:rPr>
              <a:t>DTU Wind Energy, Technical University of Denmark</a:t>
            </a:r>
            <a:endParaRPr lang="en-GB" sz="850" b="1" dirty="0">
              <a:solidFill>
                <a:srgbClr val="000000"/>
              </a:solidFill>
            </a:endParaRPr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GB" sz="1100" noProof="1" smtClean="0">
                <a:solidFill>
                  <a:srgbClr val="FFFFFF"/>
                </a:solidFill>
              </a:rPr>
              <a:t>Add Presentation Title </a:t>
            </a:r>
            <a:br>
              <a:rPr lang="en-GB" sz="1100" noProof="1" smtClean="0">
                <a:solidFill>
                  <a:srgbClr val="FFFFFF"/>
                </a:solidFill>
              </a:rPr>
            </a:br>
            <a:r>
              <a:rPr lang="en-GB" sz="1100" noProof="1" smtClean="0">
                <a:solidFill>
                  <a:srgbClr val="FFFFFF"/>
                </a:solidFill>
              </a:rPr>
              <a:t>in Footer via ”Insert”; </a:t>
            </a:r>
            <a:br>
              <a:rPr lang="en-GB" sz="1100" noProof="1" smtClean="0">
                <a:solidFill>
                  <a:srgbClr val="FFFFFF"/>
                </a:solidFill>
              </a:rPr>
            </a:br>
            <a:r>
              <a:rPr lang="en-GB" sz="1100" noProof="1" smtClean="0">
                <a:solidFill>
                  <a:srgbClr val="FFFFFF"/>
                </a:solidFill>
              </a:rPr>
              <a:t>”Header &amp; Footer”</a:t>
            </a:r>
            <a:endParaRPr lang="en-GB" sz="1100" noProof="1">
              <a:solidFill>
                <a:srgbClr val="FFFFFF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324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79" y="568830"/>
            <a:ext cx="4592860" cy="17907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4318" y="6021288"/>
            <a:ext cx="8558162" cy="712170"/>
            <a:chOff x="0" y="-8506"/>
            <a:chExt cx="7173172" cy="596900"/>
          </a:xfrm>
        </p:grpSpPr>
        <p:pic>
          <p:nvPicPr>
            <p:cNvPr id="8" name="Picture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067" y="-8506"/>
              <a:ext cx="2872105" cy="596900"/>
            </a:xfrm>
            <a:prstGeom prst="rect">
              <a:avLst/>
            </a:prstGeom>
          </p:spPr>
        </p:pic>
        <p:pic>
          <p:nvPicPr>
            <p:cNvPr id="9" name="Picture 8" descr="Image result for DTU LOGO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00"/>
              <a:ext cx="358775" cy="524510"/>
            </a:xfrm>
            <a:prstGeom prst="rect">
              <a:avLst/>
            </a:prstGeom>
            <a:noFill/>
            <a:extLst/>
          </p:spPr>
        </p:pic>
        <p:pic>
          <p:nvPicPr>
            <p:cNvPr id="10" name="Picture 9" descr="Image result for RES 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800" y="46547"/>
              <a:ext cx="751840" cy="482600"/>
            </a:xfrm>
            <a:prstGeom prst="rect">
              <a:avLst/>
            </a:prstGeom>
            <a:noFill/>
            <a:extLst/>
          </p:spPr>
        </p:pic>
        <p:pic>
          <p:nvPicPr>
            <p:cNvPr id="11" name="Picture 1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67" y="76200"/>
              <a:ext cx="857885" cy="427355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9988"/>
              <a:ext cx="1170305" cy="262890"/>
            </a:xfrm>
            <a:prstGeom prst="rect">
              <a:avLst/>
            </a:prstGeom>
          </p:spPr>
        </p:pic>
      </p:grpSp>
      <p:sp>
        <p:nvSpPr>
          <p:cNvPr id="19" name="Subtitle 3"/>
          <p:cNvSpPr txBox="1">
            <a:spLocks/>
          </p:cNvSpPr>
          <p:nvPr/>
        </p:nvSpPr>
        <p:spPr bwMode="auto">
          <a:xfrm>
            <a:off x="762365" y="4005064"/>
            <a:ext cx="7772400" cy="11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Tx/>
              <a:buNone/>
            </a:pPr>
            <a:r>
              <a:rPr lang="en-GB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02-10-2018</a:t>
            </a:r>
          </a:p>
          <a:p>
            <a:pPr marL="0" indent="0" algn="r">
              <a:buFontTx/>
              <a:buNone/>
            </a:pPr>
            <a:r>
              <a:rPr lang="en-GB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DTU, </a:t>
            </a:r>
            <a:r>
              <a:rPr lang="en-GB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Risø</a:t>
            </a:r>
            <a:r>
              <a:rPr lang="en-GB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Campus, Roskilde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902" y="2848369"/>
            <a:ext cx="8136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AEP from scanning </a:t>
            </a:r>
            <a:r>
              <a:rPr lang="en-GB" sz="3600" b="1" dirty="0" err="1" smtClean="0"/>
              <a:t>lidars</a:t>
            </a:r>
            <a:endParaRPr lang="en-GB" sz="3600" b="1" dirty="0" smtClean="0"/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WORKSHOP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556792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 9:00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  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What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is the opportunity? (Rozenn Wagner, DTU)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  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9:40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  Experience gained from Dublin Bay – “Scanning </a:t>
            </a:r>
            <a:r>
              <a:rPr lang="en-GB" sz="1400" dirty="0" err="1">
                <a:solidFill>
                  <a:srgbClr val="323232"/>
                </a:solidFill>
                <a:latin typeface="Arial"/>
              </a:rPr>
              <a:t>Lidars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” (RES on behalf of OWA)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0070C0"/>
                </a:solidFill>
                <a:latin typeface="Arial"/>
              </a:rPr>
              <a:t>10:25 </a:t>
            </a:r>
            <a:r>
              <a:rPr lang="en-GB" sz="1400" dirty="0" smtClean="0">
                <a:solidFill>
                  <a:srgbClr val="0070C0"/>
                </a:solidFill>
                <a:latin typeface="Arial"/>
              </a:rPr>
              <a:t>   Coffee </a:t>
            </a:r>
            <a:r>
              <a:rPr lang="en-GB" sz="1400" dirty="0">
                <a:solidFill>
                  <a:srgbClr val="0070C0"/>
                </a:solidFill>
                <a:latin typeface="Arial"/>
              </a:rPr>
              <a:t>Break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323232"/>
                </a:solidFill>
                <a:latin typeface="Arial"/>
              </a:rPr>
              <a:t>10:45 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  Five years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of success and failures with </a:t>
            </a:r>
            <a:r>
              <a:rPr lang="en-GB" sz="1400" dirty="0" err="1">
                <a:solidFill>
                  <a:srgbClr val="323232"/>
                </a:solidFill>
                <a:latin typeface="Arial"/>
              </a:rPr>
              <a:t>WindScanners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 (Nikola Vasiljevic, DTU)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323232"/>
                </a:solidFill>
                <a:latin typeface="Arial"/>
              </a:rPr>
              <a:t>11:30 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  Online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Survey: The gaps for using </a:t>
            </a:r>
            <a:r>
              <a:rPr lang="en-GB" sz="1400" dirty="0" err="1">
                <a:solidFill>
                  <a:srgbClr val="323232"/>
                </a:solidFill>
                <a:latin typeface="Arial"/>
              </a:rPr>
              <a:t>Lidars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 for AEP?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0070C0"/>
                </a:solidFill>
                <a:latin typeface="Arial"/>
              </a:rPr>
              <a:t>12:00 </a:t>
            </a:r>
            <a:r>
              <a:rPr lang="en-GB" sz="1400" dirty="0" smtClean="0">
                <a:solidFill>
                  <a:srgbClr val="0070C0"/>
                </a:solidFill>
                <a:latin typeface="Arial"/>
              </a:rPr>
              <a:t>   </a:t>
            </a:r>
            <a:r>
              <a:rPr lang="en-GB" sz="1400" dirty="0">
                <a:solidFill>
                  <a:srgbClr val="0070C0"/>
                </a:solidFill>
                <a:latin typeface="Arial"/>
              </a:rPr>
              <a:t>Lunch + Demo of </a:t>
            </a:r>
            <a:r>
              <a:rPr lang="en-GB" sz="1400" dirty="0" err="1" smtClean="0">
                <a:solidFill>
                  <a:srgbClr val="0070C0"/>
                </a:solidFill>
                <a:latin typeface="Arial"/>
              </a:rPr>
              <a:t>Windscanner</a:t>
            </a:r>
            <a:r>
              <a:rPr lang="en-GB" sz="1400" dirty="0">
                <a:solidFill>
                  <a:srgbClr val="0070C0"/>
                </a:solidFill>
              </a:rPr>
              <a:t/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323232"/>
                </a:solidFill>
                <a:latin typeface="Arial"/>
              </a:rPr>
              <a:t>13:40 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  Experience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gained from the floating LiDAR roadmap (Megan Smith – Carbon trust)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00B050"/>
                </a:solidFill>
                <a:latin typeface="Arial"/>
              </a:rPr>
              <a:t>14:25 </a:t>
            </a:r>
            <a:r>
              <a:rPr lang="en-GB" sz="1400" dirty="0" smtClean="0">
                <a:solidFill>
                  <a:srgbClr val="00B050"/>
                </a:solidFill>
                <a:latin typeface="Arial"/>
              </a:rPr>
              <a:t>   What </a:t>
            </a:r>
            <a:r>
              <a:rPr lang="en-GB" sz="1400" dirty="0">
                <a:solidFill>
                  <a:srgbClr val="00B050"/>
                </a:solidFill>
                <a:latin typeface="Arial"/>
              </a:rPr>
              <a:t>should RECAST do to close gaps? (Coffee + breakout groups)</a:t>
            </a:r>
            <a:r>
              <a:rPr lang="en-GB" sz="1400" dirty="0">
                <a:solidFill>
                  <a:srgbClr val="00B050"/>
                </a:solidFill>
              </a:rPr>
              <a:t/>
            </a:r>
            <a:br>
              <a:rPr lang="en-GB" sz="1400" dirty="0">
                <a:solidFill>
                  <a:srgbClr val="00B050"/>
                </a:solidFill>
              </a:rPr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323232"/>
                </a:solidFill>
                <a:latin typeface="Arial"/>
              </a:rPr>
              <a:t>16:00 </a:t>
            </a:r>
            <a:r>
              <a:rPr lang="en-GB" sz="1400" dirty="0" smtClean="0">
                <a:solidFill>
                  <a:srgbClr val="323232"/>
                </a:solidFill>
                <a:latin typeface="Arial"/>
              </a:rPr>
              <a:t>   Plenum </a:t>
            </a:r>
            <a:r>
              <a:rPr lang="en-GB" sz="1400" dirty="0">
                <a:solidFill>
                  <a:srgbClr val="323232"/>
                </a:solidFill>
                <a:latin typeface="Arial"/>
              </a:rPr>
              <a:t>discussion: Findings of groups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>
                <a:solidFill>
                  <a:srgbClr val="0070C0"/>
                </a:solidFill>
                <a:latin typeface="Arial"/>
              </a:rPr>
              <a:t>16:30 </a:t>
            </a:r>
            <a:r>
              <a:rPr lang="en-GB" sz="1400" dirty="0" smtClean="0">
                <a:solidFill>
                  <a:srgbClr val="0070C0"/>
                </a:solidFill>
                <a:latin typeface="Arial"/>
              </a:rPr>
              <a:t>   </a:t>
            </a:r>
            <a:r>
              <a:rPr lang="en-GB" sz="1400" dirty="0">
                <a:solidFill>
                  <a:srgbClr val="0070C0"/>
                </a:solidFill>
                <a:latin typeface="Arial"/>
              </a:rPr>
              <a:t>The End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6" y="1582380"/>
            <a:ext cx="5187993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i="1" dirty="0" smtClean="0"/>
              <a:t>Holistic </a:t>
            </a:r>
            <a:r>
              <a:rPr lang="en-GB" b="1" i="1" dirty="0" smtClean="0"/>
              <a:t>methodology for credible wind resource prediction</a:t>
            </a:r>
          </a:p>
          <a:p>
            <a:pPr marL="0" indent="0" algn="ctr">
              <a:buNone/>
            </a:pPr>
            <a:r>
              <a:rPr lang="en-GB" b="1" i="1" dirty="0" smtClean="0"/>
              <a:t>Using </a:t>
            </a:r>
            <a:r>
              <a:rPr lang="en-GB" b="1" i="1" dirty="0" err="1"/>
              <a:t>W</a:t>
            </a:r>
            <a:r>
              <a:rPr lang="en-GB" b="1" i="1" dirty="0" err="1" smtClean="0"/>
              <a:t>indScanners</a:t>
            </a:r>
            <a:endParaRPr lang="en-GB" b="1" i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Use </a:t>
            </a:r>
            <a:r>
              <a:rPr lang="en-GB" dirty="0" err="1" smtClean="0">
                <a:sym typeface="Wingdings" panose="05000000000000000000" pitchFamily="2" charset="2"/>
              </a:rPr>
              <a:t>WindScanners</a:t>
            </a:r>
            <a:r>
              <a:rPr lang="en-GB" dirty="0" smtClean="0">
                <a:sym typeface="Wingdings" panose="05000000000000000000" pitchFamily="2" charset="2"/>
              </a:rPr>
              <a:t> to measure at </a:t>
            </a:r>
            <a:r>
              <a:rPr lang="en-GB" dirty="0" smtClean="0"/>
              <a:t> multiple points over site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Lower microscale wind flow uncertainty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Shorter </a:t>
            </a:r>
            <a:r>
              <a:rPr lang="en-GB" dirty="0"/>
              <a:t>WRA </a:t>
            </a:r>
            <a:r>
              <a:rPr lang="en-GB" dirty="0" smtClean="0"/>
              <a:t>(measurement) duration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Wind </a:t>
            </a:r>
            <a:r>
              <a:rPr lang="en-GB" dirty="0">
                <a:solidFill>
                  <a:prstClr val="black"/>
                </a:solidFill>
              </a:rPr>
              <a:t>farm project more attractive </a:t>
            </a:r>
            <a:r>
              <a:rPr lang="en-GB" dirty="0" smtClean="0">
                <a:solidFill>
                  <a:prstClr val="black"/>
                </a:solidFill>
              </a:rPr>
              <a:t>to banks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Lead </a:t>
            </a:r>
            <a:r>
              <a:rPr lang="en-GB" dirty="0">
                <a:solidFill>
                  <a:prstClr val="black"/>
                </a:solidFill>
              </a:rPr>
              <a:t>to increased </a:t>
            </a:r>
            <a:r>
              <a:rPr lang="en-GB" dirty="0" smtClean="0">
                <a:solidFill>
                  <a:prstClr val="black"/>
                </a:solidFill>
              </a:rPr>
              <a:t>AEP </a:t>
            </a:r>
            <a:r>
              <a:rPr lang="en-GB" dirty="0">
                <a:solidFill>
                  <a:prstClr val="black"/>
                </a:solidFill>
              </a:rPr>
              <a:t>by &gt;</a:t>
            </a:r>
            <a:r>
              <a:rPr lang="en-GB" dirty="0" smtClean="0">
                <a:solidFill>
                  <a:prstClr val="black"/>
                </a:solidFill>
              </a:rPr>
              <a:t>2%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46901" y="1959819"/>
            <a:ext cx="3989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</a:rPr>
              <a:t>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dirty="0" smtClean="0"/>
              <a:t>RECAST Vision</a:t>
            </a:r>
            <a:endParaRPr lang="en-GB" dirty="0"/>
          </a:p>
        </p:txBody>
      </p:sp>
      <p:pic>
        <p:nvPicPr>
          <p:cNvPr id="7" name="Picture 2" descr="M:\My Documents\RECAST\Submission_07_03_2017\AppliPreparation\Figures_AnnexA\NorthPortugalSample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4" y="1628799"/>
            <a:ext cx="2200365" cy="21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RECAST outcome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5796136" y="3212976"/>
            <a:ext cx="565720" cy="571401"/>
          </a:xfrm>
          <a:prstGeom prst="mathPlus">
            <a:avLst/>
          </a:prstGeom>
          <a:gradFill rotWithShape="1">
            <a:gsLst>
              <a:gs pos="0">
                <a:srgbClr val="1F7B3B">
                  <a:shade val="15000"/>
                  <a:satMod val="180000"/>
                </a:srgbClr>
              </a:gs>
              <a:gs pos="50000">
                <a:srgbClr val="1F7B3B">
                  <a:shade val="45000"/>
                  <a:satMod val="170000"/>
                </a:srgbClr>
              </a:gs>
              <a:gs pos="70000">
                <a:srgbClr val="1F7B3B">
                  <a:tint val="99000"/>
                  <a:shade val="65000"/>
                  <a:satMod val="155000"/>
                </a:srgbClr>
              </a:gs>
              <a:gs pos="100000">
                <a:srgbClr val="1F7B3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1F7B3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2638128" y="3217639"/>
            <a:ext cx="565720" cy="571401"/>
          </a:xfrm>
          <a:prstGeom prst="mathPlus">
            <a:avLst/>
          </a:prstGeom>
          <a:gradFill rotWithShape="1">
            <a:gsLst>
              <a:gs pos="0">
                <a:srgbClr val="1F7B3B">
                  <a:shade val="15000"/>
                  <a:satMod val="180000"/>
                </a:srgbClr>
              </a:gs>
              <a:gs pos="50000">
                <a:srgbClr val="1F7B3B">
                  <a:shade val="45000"/>
                  <a:satMod val="170000"/>
                </a:srgbClr>
              </a:gs>
              <a:gs pos="70000">
                <a:srgbClr val="1F7B3B">
                  <a:tint val="99000"/>
                  <a:shade val="65000"/>
                  <a:satMod val="155000"/>
                </a:srgbClr>
              </a:gs>
              <a:gs pos="100000">
                <a:srgbClr val="1F7B3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1F7B3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24" name="Picture 2" descr="http://www.mdpi.com/remotesensing/remotesensing-08-00896/article_deploy/html/images/remotesensing-08-00896-g001-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27332"/>
            <a:ext cx="2258344" cy="154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75856" y="20608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prstClr val="black"/>
                </a:solidFill>
                <a:latin typeface="Lucida Sans Unicode"/>
              </a:rPr>
              <a:t>Windscanner</a:t>
            </a:r>
            <a:r>
              <a:rPr lang="en-GB" b="1" dirty="0" smtClean="0">
                <a:solidFill>
                  <a:prstClr val="black"/>
                </a:solidFill>
                <a:latin typeface="Lucida Sans Unicode"/>
              </a:rPr>
              <a:t> measurements</a:t>
            </a:r>
            <a:endParaRPr lang="en-GB" b="1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6" name="Picture 4" descr="TerrainWorkshop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17" y="2780928"/>
            <a:ext cx="2075677" cy="15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2200" y="2060848"/>
            <a:ext cx="270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ucida Sans Unicode"/>
              </a:rPr>
              <a:t>Advanced microscale flow model</a:t>
            </a:r>
            <a:endParaRPr lang="en-GB" b="1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8" name="Picture 6" descr="Image result for decision t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92896"/>
            <a:ext cx="2200487" cy="16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1622" y="2060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ucida Sans Unicode"/>
              </a:rPr>
              <a:t>Decision tool</a:t>
            </a:r>
            <a:endParaRPr lang="en-GB" b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05438" y="1916832"/>
            <a:ext cx="2387042" cy="4032448"/>
          </a:xfrm>
          <a:prstGeom prst="rect">
            <a:avLst/>
          </a:prstGeom>
          <a:noFill/>
          <a:ln w="55000" cap="flat" cmpd="thickThin" algn="ctr">
            <a:solidFill>
              <a:srgbClr val="1F7B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19" y="1916832"/>
            <a:ext cx="2387042" cy="4032448"/>
          </a:xfrm>
          <a:prstGeom prst="rect">
            <a:avLst/>
          </a:prstGeom>
          <a:noFill/>
          <a:ln w="55000" cap="flat" cmpd="thickThin" algn="ctr">
            <a:solidFill>
              <a:srgbClr val="1F7B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7864" y="1936323"/>
            <a:ext cx="2387042" cy="4032448"/>
          </a:xfrm>
          <a:prstGeom prst="rect">
            <a:avLst/>
          </a:prstGeom>
          <a:noFill/>
          <a:ln w="55000" cap="flat" cmpd="thickThin" algn="ctr">
            <a:solidFill>
              <a:srgbClr val="1F7B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149080"/>
            <a:ext cx="21284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Smart measurement campaign design: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When and how long?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Where?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Uncertainty vs cost</a:t>
            </a:r>
          </a:p>
          <a:p>
            <a:endParaRPr lang="en-GB" sz="14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43711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User </a:t>
            </a:r>
            <a:r>
              <a:rPr lang="en-GB" sz="1400" dirty="0">
                <a:solidFill>
                  <a:prstClr val="black"/>
                </a:solidFill>
                <a:latin typeface="Lucida Sans Unicode"/>
              </a:rPr>
              <a:t>friendly </a:t>
            </a: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WSS</a:t>
            </a:r>
          </a:p>
          <a:p>
            <a:r>
              <a:rPr lang="en-GB" sz="1400" b="1" dirty="0">
                <a:solidFill>
                  <a:prstClr val="black"/>
                </a:solidFill>
                <a:latin typeface="Lucida Sans Unicode"/>
              </a:rPr>
              <a:t>(</a:t>
            </a:r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Automatic trajectory, Automatic data transfer)</a:t>
            </a:r>
            <a:endParaRPr lang="en-GB" sz="14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69787" y="4527724"/>
            <a:ext cx="22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Lucida Sans Unicode"/>
              </a:rPr>
              <a:t>Multi-point measurements</a:t>
            </a:r>
            <a:endParaRPr lang="en-GB" sz="14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46" y="5029378"/>
            <a:ext cx="504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RECAST project plan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1402571"/>
              </p:ext>
            </p:extLst>
          </p:nvPr>
        </p:nvGraphicFramePr>
        <p:xfrm>
          <a:off x="609600" y="1600200"/>
          <a:ext cx="828288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96140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AEP1=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1 mast * 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12 months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96140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AEP2=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5 masts * 4 months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020" y="303125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vs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0999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GB" dirty="0" err="1"/>
              <a:t>Windscanner</a:t>
            </a:r>
            <a:r>
              <a:rPr lang="en-GB" dirty="0"/>
              <a:t> deployment at RES site</a:t>
            </a:r>
          </a:p>
        </p:txBody>
      </p:sp>
    </p:spTree>
    <p:extLst>
      <p:ext uri="{BB962C8B-B14F-4D97-AF65-F5344CB8AC3E}">
        <p14:creationId xmlns:p14="http://schemas.microsoft.com/office/powerpoint/2010/main" val="397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 lidar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1692"/>
            <a:ext cx="2899827" cy="23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halo-photonics.com/143%20Sgurr%20resize%201.2M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52" y="2204864"/>
            <a:ext cx="3672408" cy="24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153903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Wind lidar with laser beam that can be steered </a:t>
            </a:r>
            <a:r>
              <a:rPr lang="en-GB" dirty="0"/>
              <a:t>i</a:t>
            </a:r>
            <a:r>
              <a:rPr lang="en-GB" dirty="0" smtClean="0"/>
              <a:t>n any azimuth and elevation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WindScanner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1107"/>
            <a:ext cx="4176464" cy="23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resultat for wind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8" y="1412776"/>
            <a:ext cx="42041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1328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OEM Scanning lidar Hardware </a:t>
            </a:r>
            <a:endParaRPr lang="en-GB" dirty="0" smtClean="0"/>
          </a:p>
          <a:p>
            <a:r>
              <a:rPr lang="en-GB" dirty="0" smtClean="0"/>
              <a:t>+ DTU </a:t>
            </a:r>
            <a:r>
              <a:rPr lang="en-GB" dirty="0" err="1" smtClean="0"/>
              <a:t>WindScanner</a:t>
            </a:r>
            <a:r>
              <a:rPr lang="en-GB" dirty="0" smtClean="0"/>
              <a:t> </a:t>
            </a:r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444686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WindScanner</a:t>
            </a:r>
            <a:r>
              <a:rPr lang="en-GB" b="1" i="1" dirty="0" smtClean="0"/>
              <a:t> System (WSS):</a:t>
            </a:r>
          </a:p>
          <a:p>
            <a:r>
              <a:rPr lang="en-GB" dirty="0" smtClean="0"/>
              <a:t>Several Wind Scanners</a:t>
            </a:r>
          </a:p>
          <a:p>
            <a:r>
              <a:rPr lang="en-GB" dirty="0" smtClean="0"/>
              <a:t>+ Master computer to synchronise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99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opportunity?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MET. MAST</a:t>
            </a:r>
          </a:p>
          <a:p>
            <a:endParaRPr lang="en-GB" sz="1400" dirty="0" smtClean="0"/>
          </a:p>
          <a:p>
            <a:r>
              <a:rPr lang="en-GB" sz="1400" dirty="0" smtClean="0"/>
              <a:t>Erecting masts in complex terrain</a:t>
            </a:r>
          </a:p>
          <a:p>
            <a:pPr lvl="1"/>
            <a:r>
              <a:rPr lang="en-GB" sz="1400" dirty="0" smtClean="0"/>
              <a:t>Difficult, sometimes impossible?</a:t>
            </a:r>
          </a:p>
          <a:p>
            <a:pPr lvl="1"/>
            <a:r>
              <a:rPr lang="en-GB" sz="1400" dirty="0" smtClean="0"/>
              <a:t>Expensive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Limited number of masts (1or 2 per site)</a:t>
            </a:r>
          </a:p>
          <a:p>
            <a:endParaRPr lang="en-GB" sz="1400" dirty="0"/>
          </a:p>
          <a:p>
            <a:pPr marL="379412" lvl="1" indent="0">
              <a:buNone/>
            </a:pP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SCANNING LIDARS</a:t>
            </a:r>
          </a:p>
          <a:p>
            <a:endParaRPr lang="en-GB" sz="1400" dirty="0"/>
          </a:p>
          <a:p>
            <a:r>
              <a:rPr lang="en-GB" sz="1400" dirty="0" err="1" smtClean="0"/>
              <a:t>Lidars</a:t>
            </a:r>
            <a:r>
              <a:rPr lang="en-GB" sz="1400" dirty="0" smtClean="0"/>
              <a:t> are </a:t>
            </a:r>
          </a:p>
          <a:p>
            <a:pPr lvl="1"/>
            <a:r>
              <a:rPr lang="en-GB" sz="1400" dirty="0" smtClean="0"/>
              <a:t>easier to deploy, mobile</a:t>
            </a:r>
            <a:endParaRPr lang="en-GB" sz="1400" dirty="0"/>
          </a:p>
          <a:p>
            <a:pPr lvl="1"/>
            <a:r>
              <a:rPr lang="en-GB" sz="1400" dirty="0" smtClean="0"/>
              <a:t>Expensive</a:t>
            </a:r>
          </a:p>
          <a:p>
            <a:pPr marL="379412" lvl="1" indent="0">
              <a:buNone/>
            </a:pPr>
            <a:endParaRPr lang="en-GB" sz="1400" dirty="0" smtClean="0"/>
          </a:p>
          <a:p>
            <a:r>
              <a:rPr lang="en-GB" sz="1400" dirty="0" smtClean="0"/>
              <a:t>Scanning </a:t>
            </a:r>
            <a:r>
              <a:rPr lang="en-GB" sz="1400" dirty="0" err="1" smtClean="0"/>
              <a:t>lidars</a:t>
            </a:r>
            <a:r>
              <a:rPr lang="en-GB" sz="1400" dirty="0" smtClean="0"/>
              <a:t> can provide measurement at several positions without having to move the hardware</a:t>
            </a:r>
          </a:p>
          <a:p>
            <a:pPr lvl="1">
              <a:buFont typeface="Wingdings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Lower micro flow model uncertainty</a:t>
            </a:r>
          </a:p>
          <a:p>
            <a:pPr lvl="1">
              <a:buFont typeface="Wingdings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Lower AEP uncertainty</a:t>
            </a:r>
          </a:p>
          <a:p>
            <a:pPr lvl="1">
              <a:buFont typeface="Wingdings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Lower risk and lower cost of energy</a:t>
            </a:r>
          </a:p>
          <a:p>
            <a:pPr lvl="1">
              <a:buFont typeface="Wingdings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Allow higher uncertainty on LTC?</a:t>
            </a:r>
            <a:endParaRPr lang="en-GB" sz="1400" dirty="0" smtClean="0"/>
          </a:p>
          <a:p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opportunity? (continues)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MET. MAST</a:t>
            </a:r>
          </a:p>
          <a:p>
            <a:endParaRPr lang="en-GB" dirty="0" smtClean="0"/>
          </a:p>
          <a:p>
            <a:r>
              <a:rPr lang="en-GB" dirty="0" smtClean="0"/>
              <a:t>Good availability (except in cold conditions)</a:t>
            </a:r>
          </a:p>
          <a:p>
            <a:endParaRPr lang="en-GB" dirty="0"/>
          </a:p>
          <a:p>
            <a:r>
              <a:rPr lang="en-GB" dirty="0" smtClean="0"/>
              <a:t>TI measurements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Best practices, standards</a:t>
            </a:r>
            <a:endParaRPr lang="en-GB" dirty="0"/>
          </a:p>
          <a:p>
            <a:r>
              <a:rPr lang="en-GB" dirty="0" smtClean="0"/>
              <a:t>High acceptance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SCANNING LIDARS</a:t>
            </a:r>
          </a:p>
          <a:p>
            <a:endParaRPr lang="en-GB" dirty="0"/>
          </a:p>
          <a:p>
            <a:r>
              <a:rPr lang="en-GB" dirty="0" smtClean="0"/>
              <a:t>Data </a:t>
            </a:r>
            <a:r>
              <a:rPr lang="en-GB" dirty="0"/>
              <a:t>availability </a:t>
            </a:r>
            <a:r>
              <a:rPr lang="en-GB" dirty="0" smtClean="0"/>
              <a:t>can be an issue (e.g</a:t>
            </a:r>
            <a:r>
              <a:rPr lang="en-GB" dirty="0"/>
              <a:t>. </a:t>
            </a:r>
            <a:r>
              <a:rPr lang="en-GB" dirty="0" smtClean="0"/>
              <a:t>fog, clean air)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TI </a:t>
            </a:r>
            <a:r>
              <a:rPr lang="en-GB" dirty="0"/>
              <a:t>measurements different from </a:t>
            </a:r>
            <a:r>
              <a:rPr lang="en-GB" dirty="0" smtClean="0"/>
              <a:t>point measurements (volume averaging and cross-contamination)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Relatively new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8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the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1662"/>
            <a:ext cx="7706816" cy="4565650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Gather key people to discuss: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smtClean="0"/>
              <a:t>How much are </a:t>
            </a:r>
            <a:r>
              <a:rPr lang="en-GB" dirty="0" smtClean="0"/>
              <a:t>scanning </a:t>
            </a:r>
            <a:r>
              <a:rPr lang="en-GB" dirty="0" err="1" smtClean="0"/>
              <a:t>lidars</a:t>
            </a:r>
            <a:r>
              <a:rPr lang="en-GB" dirty="0" smtClean="0"/>
              <a:t> </a:t>
            </a:r>
            <a:r>
              <a:rPr lang="en-GB" dirty="0" smtClean="0"/>
              <a:t>used for site assessment today?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What are the pros and cons?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What are the gaps/barriers preventing to use them more?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What could we do to close those gaps?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1 DTU Template.potx" id="{817EEFDA-7BE2-43D8-A5B3-D046914B771F}" vid="{E549E448-DEFC-412F-9275-547A62A09EB7}"/>
    </a:ext>
  </a:extLst>
</a:theme>
</file>

<file path=ppt/theme/theme2.xml><?xml version="1.0" encoding="utf-8"?>
<a:theme xmlns:a="http://schemas.openxmlformats.org/drawingml/2006/main" name="1_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1 DTU Template.potx" id="{817EEFDA-7BE2-43D8-A5B3-D046914B771F}" vid="{E549E448-DEFC-412F-9275-547A62A09E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4127</TotalTime>
  <Words>485</Words>
  <Application>Microsoft Office PowerPoint</Application>
  <PresentationFormat>On-screen Show (4:3)</PresentationFormat>
  <Paragraphs>137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Institute</vt:lpstr>
      <vt:lpstr>1_Institute</vt:lpstr>
      <vt:lpstr>PowerPoint Presentation</vt:lpstr>
      <vt:lpstr>RECAST Vision</vt:lpstr>
      <vt:lpstr>RECAST outcome</vt:lpstr>
      <vt:lpstr>RECAST project plan</vt:lpstr>
      <vt:lpstr>Scanning lidar</vt:lpstr>
      <vt:lpstr>WindScanner</vt:lpstr>
      <vt:lpstr>What is the opportunity?</vt:lpstr>
      <vt:lpstr>What is the opportunity? (continues)</vt:lpstr>
      <vt:lpstr>Purpose of the Workshop</vt:lpstr>
      <vt:lpstr>Agenda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RECAST Reduced Assessment Time</dc:title>
  <dc:creator>Rozenn Wagner</dc:creator>
  <cp:lastModifiedBy>Rozenn Wagner</cp:lastModifiedBy>
  <cp:revision>151</cp:revision>
  <cp:lastPrinted>2018-09-28T14:08:01Z</cp:lastPrinted>
  <dcterms:created xsi:type="dcterms:W3CDTF">2017-04-19T06:53:58Z</dcterms:created>
  <dcterms:modified xsi:type="dcterms:W3CDTF">2018-10-02T06:51:48Z</dcterms:modified>
</cp:coreProperties>
</file>